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AE9A-C02B-47E5-8634-2617888B3EB1}" type="datetimeFigureOut">
              <a:rPr lang="en-CA" smtClean="0"/>
              <a:t>03/01/2019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EC6-8E65-46BD-B0A9-243BED6E4F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4834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AE9A-C02B-47E5-8634-2617888B3EB1}" type="datetimeFigureOut">
              <a:rPr lang="en-CA" smtClean="0"/>
              <a:t>03/01/2019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EC6-8E65-46BD-B0A9-243BED6E4F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20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AE9A-C02B-47E5-8634-2617888B3EB1}" type="datetimeFigureOut">
              <a:rPr lang="en-CA" smtClean="0"/>
              <a:t>03/01/2019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EC6-8E65-46BD-B0A9-243BED6E4F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223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AE9A-C02B-47E5-8634-2617888B3EB1}" type="datetimeFigureOut">
              <a:rPr lang="en-CA" smtClean="0"/>
              <a:t>03/01/2019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EC6-8E65-46BD-B0A9-243BED6E4F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871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AE9A-C02B-47E5-8634-2617888B3EB1}" type="datetimeFigureOut">
              <a:rPr lang="en-CA" smtClean="0"/>
              <a:t>03/01/2019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EC6-8E65-46BD-B0A9-243BED6E4F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108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AE9A-C02B-47E5-8634-2617888B3EB1}" type="datetimeFigureOut">
              <a:rPr lang="en-CA" smtClean="0"/>
              <a:t>03/01/2019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EC6-8E65-46BD-B0A9-243BED6E4F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42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AE9A-C02B-47E5-8634-2617888B3EB1}" type="datetimeFigureOut">
              <a:rPr lang="en-CA" smtClean="0"/>
              <a:t>03/01/2019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EC6-8E65-46BD-B0A9-243BED6E4F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089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AE9A-C02B-47E5-8634-2617888B3EB1}" type="datetimeFigureOut">
              <a:rPr lang="en-CA" smtClean="0"/>
              <a:t>03/01/2019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EC6-8E65-46BD-B0A9-243BED6E4F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0047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AE9A-C02B-47E5-8634-2617888B3EB1}" type="datetimeFigureOut">
              <a:rPr lang="en-CA" smtClean="0"/>
              <a:t>03/01/2019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EC6-8E65-46BD-B0A9-243BED6E4F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192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AE9A-C02B-47E5-8634-2617888B3EB1}" type="datetimeFigureOut">
              <a:rPr lang="en-CA" smtClean="0"/>
              <a:t>03/01/2019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EC6-8E65-46BD-B0A9-243BED6E4F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689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EAE9A-C02B-47E5-8634-2617888B3EB1}" type="datetimeFigureOut">
              <a:rPr lang="en-CA" smtClean="0"/>
              <a:t>03/01/2019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C3EC6-8E65-46BD-B0A9-243BED6E4F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11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EAE9A-C02B-47E5-8634-2617888B3EB1}" type="datetimeFigureOut">
              <a:rPr lang="en-CA" smtClean="0"/>
              <a:t>03/01/2019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C3EC6-8E65-46BD-B0A9-243BED6E4F4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37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8871" y="260648"/>
            <a:ext cx="1094777" cy="1008112"/>
            <a:chOff x="308871" y="260648"/>
            <a:chExt cx="1022769" cy="936104"/>
          </a:xfrm>
        </p:grpSpPr>
        <p:sp>
          <p:nvSpPr>
            <p:cNvPr id="2" name="Oval 1"/>
            <p:cNvSpPr/>
            <p:nvPr/>
          </p:nvSpPr>
          <p:spPr>
            <a:xfrm>
              <a:off x="308871" y="260648"/>
              <a:ext cx="1022769" cy="9361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749" b="-1"/>
            <a:stretch/>
          </p:blipFill>
          <p:spPr bwMode="auto">
            <a:xfrm>
              <a:off x="477263" y="404664"/>
              <a:ext cx="639763" cy="5979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251520" y="5085184"/>
            <a:ext cx="1152128" cy="1080120"/>
            <a:chOff x="251520" y="5085184"/>
            <a:chExt cx="1022769" cy="936104"/>
          </a:xfrm>
        </p:grpSpPr>
        <p:sp>
          <p:nvSpPr>
            <p:cNvPr id="25" name="Oval 24"/>
            <p:cNvSpPr/>
            <p:nvPr/>
          </p:nvSpPr>
          <p:spPr>
            <a:xfrm>
              <a:off x="251520" y="5085184"/>
              <a:ext cx="1022769" cy="9361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201" y="5258064"/>
              <a:ext cx="631825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267503" y="2603016"/>
            <a:ext cx="1136145" cy="1042007"/>
            <a:chOff x="267503" y="2603017"/>
            <a:chExt cx="1022769" cy="936104"/>
          </a:xfrm>
        </p:grpSpPr>
        <p:sp>
          <p:nvSpPr>
            <p:cNvPr id="21" name="Oval 20"/>
            <p:cNvSpPr/>
            <p:nvPr/>
          </p:nvSpPr>
          <p:spPr>
            <a:xfrm>
              <a:off x="267503" y="2603017"/>
              <a:ext cx="1022769" cy="9361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201" y="2758332"/>
              <a:ext cx="587375" cy="625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5"/>
          <p:cNvGrpSpPr/>
          <p:nvPr/>
        </p:nvGrpSpPr>
        <p:grpSpPr>
          <a:xfrm>
            <a:off x="4283968" y="260648"/>
            <a:ext cx="1055533" cy="1008112"/>
            <a:chOff x="2436347" y="148481"/>
            <a:chExt cx="1055533" cy="1008112"/>
          </a:xfrm>
        </p:grpSpPr>
        <p:sp>
          <p:nvSpPr>
            <p:cNvPr id="42" name="Oval 41"/>
            <p:cNvSpPr/>
            <p:nvPr/>
          </p:nvSpPr>
          <p:spPr>
            <a:xfrm>
              <a:off x="2436347" y="148481"/>
              <a:ext cx="1055533" cy="100811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9941" y="332656"/>
              <a:ext cx="784225" cy="639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6"/>
          <p:cNvGrpSpPr/>
          <p:nvPr/>
        </p:nvGrpSpPr>
        <p:grpSpPr>
          <a:xfrm>
            <a:off x="4442697" y="2489343"/>
            <a:ext cx="1055533" cy="1008112"/>
            <a:chOff x="2507359" y="2737172"/>
            <a:chExt cx="1055533" cy="1008112"/>
          </a:xfrm>
        </p:grpSpPr>
        <p:sp>
          <p:nvSpPr>
            <p:cNvPr id="44" name="Oval 43"/>
            <p:cNvSpPr/>
            <p:nvPr/>
          </p:nvSpPr>
          <p:spPr>
            <a:xfrm>
              <a:off x="2507359" y="2737172"/>
              <a:ext cx="1055533" cy="100811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27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2389" y="2909441"/>
              <a:ext cx="625475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8" name="Group 7"/>
          <p:cNvGrpSpPr/>
          <p:nvPr/>
        </p:nvGrpSpPr>
        <p:grpSpPr>
          <a:xfrm>
            <a:off x="4638541" y="4933111"/>
            <a:ext cx="1055533" cy="1080120"/>
            <a:chOff x="2556125" y="4941168"/>
            <a:chExt cx="1055533" cy="1080120"/>
          </a:xfrm>
        </p:grpSpPr>
        <p:sp>
          <p:nvSpPr>
            <p:cNvPr id="45" name="Oval 44"/>
            <p:cNvSpPr/>
            <p:nvPr/>
          </p:nvSpPr>
          <p:spPr>
            <a:xfrm>
              <a:off x="2556125" y="4941168"/>
              <a:ext cx="1055533" cy="108012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31" name="Picture 7"/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971"/>
            <a:stretch/>
          </p:blipFill>
          <p:spPr bwMode="auto">
            <a:xfrm>
              <a:off x="2675905" y="5187636"/>
              <a:ext cx="815975" cy="617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9574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Bank of Nova Scotia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Sequera Hernandez, Mariete</dc:creator>
  <cp:lastModifiedBy>Sequera Hernandez, Mariete</cp:lastModifiedBy>
  <cp:revision>8</cp:revision>
  <cp:lastPrinted>2018-12-11T15:03:43Z</cp:lastPrinted>
  <dcterms:created xsi:type="dcterms:W3CDTF">2018-12-07T19:35:19Z</dcterms:created>
  <dcterms:modified xsi:type="dcterms:W3CDTF">2019-01-03T21:52:42Z</dcterms:modified>
</cp:coreProperties>
</file>