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58" autoAdjust="0"/>
  </p:normalViewPr>
  <p:slideViewPr>
    <p:cSldViewPr>
      <p:cViewPr>
        <p:scale>
          <a:sx n="100" d="100"/>
          <a:sy n="100" d="100"/>
        </p:scale>
        <p:origin x="-94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098B1A-A7BC-4E94-AF91-3DE42895E6D9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97039D-6843-4B6A-9132-C889A2E6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74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7039D-6843-4B6A-9132-C889A2E6AEC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360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99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56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29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7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29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50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7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84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34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7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4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" t="2342" r="780" b="2280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47" y="3765324"/>
            <a:ext cx="1567470" cy="1388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588224" y="3433388"/>
            <a:ext cx="1002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 smtClean="0">
                <a:latin typeface="French Script MT" panose="03020402040607040605" pitchFamily="66" charset="0"/>
              </a:rPr>
              <a:t> Castle</a:t>
            </a:r>
            <a:endParaRPr lang="en-CA" sz="3200" b="1" dirty="0">
              <a:latin typeface="French Script MT" panose="03020402040607040605" pitchFamily="66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055" y="2337287"/>
            <a:ext cx="2154255" cy="127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2331">
            <a:off x="4393174" y="3899442"/>
            <a:ext cx="736688" cy="67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2331">
            <a:off x="4048373" y="4558384"/>
            <a:ext cx="841855" cy="76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2331">
            <a:off x="5067857" y="4654316"/>
            <a:ext cx="736688" cy="67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2331">
            <a:off x="5167567" y="3801275"/>
            <a:ext cx="624263" cy="56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Striped Right Arrow 25"/>
          <p:cNvSpPr/>
          <p:nvPr/>
        </p:nvSpPr>
        <p:spPr>
          <a:xfrm rot="19780728">
            <a:off x="2552906" y="3603640"/>
            <a:ext cx="615124" cy="471277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Striped Right Arrow 26"/>
          <p:cNvSpPr/>
          <p:nvPr/>
        </p:nvSpPr>
        <p:spPr>
          <a:xfrm rot="19780728">
            <a:off x="5312200" y="1950767"/>
            <a:ext cx="615124" cy="471277"/>
          </a:xfrm>
          <a:prstGeom prst="strip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8" name="Picture 11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1" t="8525" r="18734" b="5823"/>
          <a:stretch/>
        </p:blipFill>
        <p:spPr bwMode="auto">
          <a:xfrm>
            <a:off x="6084168" y="620688"/>
            <a:ext cx="1802512" cy="276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853064" y="5364504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 smtClean="0">
                <a:latin typeface="French Script MT" panose="03020402040607040605" pitchFamily="66" charset="0"/>
              </a:rPr>
              <a:t>Enchanted</a:t>
            </a:r>
            <a:r>
              <a:rPr lang="en-CA" sz="2000" b="1" dirty="0" smtClean="0">
                <a:latin typeface="French Script MT" panose="03020402040607040605" pitchFamily="66" charset="0"/>
              </a:rPr>
              <a:t> </a:t>
            </a:r>
            <a:r>
              <a:rPr lang="en-CA" sz="3200" b="1" dirty="0" smtClean="0">
                <a:latin typeface="French Script MT" panose="03020402040607040605" pitchFamily="66" charset="0"/>
              </a:rPr>
              <a:t>Box</a:t>
            </a:r>
            <a:endParaRPr lang="en-CA" sz="32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2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 animBg="1"/>
      <p:bldP spid="27" grpId="0" animBg="1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Bank of Nova Scotia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Sequera Hernandez, Mariete</dc:creator>
  <cp:lastModifiedBy>Sequera Hernandez, Mariete</cp:lastModifiedBy>
  <cp:revision>110</cp:revision>
  <cp:lastPrinted>2018-12-12T20:16:25Z</cp:lastPrinted>
  <dcterms:created xsi:type="dcterms:W3CDTF">2018-12-04T15:28:25Z</dcterms:created>
  <dcterms:modified xsi:type="dcterms:W3CDTF">2019-01-04T21:55:10Z</dcterms:modified>
</cp:coreProperties>
</file>