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2743200" cy="4572000"/>
  <p:notesSz cx="6858000" cy="9144000"/>
  <p:defaultTextStyle>
    <a:defPPr>
      <a:defRPr lang="en-US"/>
    </a:defPPr>
    <a:lvl1pPr marL="0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08986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17972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26958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35944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44931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53917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62903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671889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8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40" d="100"/>
          <a:sy n="240" d="100"/>
        </p:scale>
        <p:origin x="-1816" y="-120"/>
      </p:cViewPr>
      <p:guideLst>
        <p:guide orient="horz" pos="1440"/>
        <p:guide pos="8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" y="1420284"/>
            <a:ext cx="233172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" y="2590800"/>
            <a:ext cx="192024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7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742" y="121709"/>
            <a:ext cx="185261" cy="26013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58" y="121709"/>
            <a:ext cx="510064" cy="26013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4" y="2937934"/>
            <a:ext cx="2331720" cy="908050"/>
          </a:xfrm>
        </p:spPr>
        <p:txBody>
          <a:bodyPr anchor="t"/>
          <a:lstStyle>
            <a:lvl1pPr algn="l">
              <a:defRPr sz="1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4" y="1937809"/>
            <a:ext cx="2331720" cy="1000125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08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1797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2695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83594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104493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25391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46290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67188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7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57" y="711200"/>
            <a:ext cx="347663" cy="20118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" y="711200"/>
            <a:ext cx="347663" cy="20118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9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83092"/>
            <a:ext cx="246888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023409"/>
            <a:ext cx="1212056" cy="426508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8986" indent="0">
              <a:buNone/>
              <a:defRPr sz="900" b="1"/>
            </a:lvl2pPr>
            <a:lvl3pPr marL="417972" indent="0">
              <a:buNone/>
              <a:defRPr sz="800" b="1"/>
            </a:lvl3pPr>
            <a:lvl4pPr marL="626958" indent="0">
              <a:buNone/>
              <a:defRPr sz="700" b="1"/>
            </a:lvl4pPr>
            <a:lvl5pPr marL="835944" indent="0">
              <a:buNone/>
              <a:defRPr sz="700" b="1"/>
            </a:lvl5pPr>
            <a:lvl6pPr marL="1044931" indent="0">
              <a:buNone/>
              <a:defRPr sz="700" b="1"/>
            </a:lvl6pPr>
            <a:lvl7pPr marL="1253917" indent="0">
              <a:buNone/>
              <a:defRPr sz="700" b="1"/>
            </a:lvl7pPr>
            <a:lvl8pPr marL="1462903" indent="0">
              <a:buNone/>
              <a:defRPr sz="700" b="1"/>
            </a:lvl8pPr>
            <a:lvl9pPr marL="1671889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" y="1449917"/>
            <a:ext cx="1212056" cy="263419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" y="1023409"/>
            <a:ext cx="1212533" cy="426508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8986" indent="0">
              <a:buNone/>
              <a:defRPr sz="900" b="1"/>
            </a:lvl2pPr>
            <a:lvl3pPr marL="417972" indent="0">
              <a:buNone/>
              <a:defRPr sz="800" b="1"/>
            </a:lvl3pPr>
            <a:lvl4pPr marL="626958" indent="0">
              <a:buNone/>
              <a:defRPr sz="700" b="1"/>
            </a:lvl4pPr>
            <a:lvl5pPr marL="835944" indent="0">
              <a:buNone/>
              <a:defRPr sz="700" b="1"/>
            </a:lvl5pPr>
            <a:lvl6pPr marL="1044931" indent="0">
              <a:buNone/>
              <a:defRPr sz="700" b="1"/>
            </a:lvl6pPr>
            <a:lvl7pPr marL="1253917" indent="0">
              <a:buNone/>
              <a:defRPr sz="700" b="1"/>
            </a:lvl7pPr>
            <a:lvl8pPr marL="1462903" indent="0">
              <a:buNone/>
              <a:defRPr sz="700" b="1"/>
            </a:lvl8pPr>
            <a:lvl9pPr marL="1671889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" y="1449917"/>
            <a:ext cx="1212533" cy="263419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6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5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82033"/>
            <a:ext cx="902494" cy="77470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" y="182034"/>
            <a:ext cx="1533525" cy="390207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" y="956734"/>
            <a:ext cx="902494" cy="3127375"/>
          </a:xfrm>
        </p:spPr>
        <p:txBody>
          <a:bodyPr/>
          <a:lstStyle>
            <a:lvl1pPr marL="0" indent="0">
              <a:buNone/>
              <a:defRPr sz="600"/>
            </a:lvl1pPr>
            <a:lvl2pPr marL="208986" indent="0">
              <a:buNone/>
              <a:defRPr sz="500"/>
            </a:lvl2pPr>
            <a:lvl3pPr marL="417972" indent="0">
              <a:buNone/>
              <a:defRPr sz="500"/>
            </a:lvl3pPr>
            <a:lvl4pPr marL="626958" indent="0">
              <a:buNone/>
              <a:defRPr sz="400"/>
            </a:lvl4pPr>
            <a:lvl5pPr marL="835944" indent="0">
              <a:buNone/>
              <a:defRPr sz="400"/>
            </a:lvl5pPr>
            <a:lvl6pPr marL="1044931" indent="0">
              <a:buNone/>
              <a:defRPr sz="400"/>
            </a:lvl6pPr>
            <a:lvl7pPr marL="1253917" indent="0">
              <a:buNone/>
              <a:defRPr sz="400"/>
            </a:lvl7pPr>
            <a:lvl8pPr marL="1462903" indent="0">
              <a:buNone/>
              <a:defRPr sz="400"/>
            </a:lvl8pPr>
            <a:lvl9pPr marL="1671889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2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" y="3200400"/>
            <a:ext cx="1645920" cy="37782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" y="408517"/>
            <a:ext cx="1645920" cy="2743200"/>
          </a:xfrm>
        </p:spPr>
        <p:txBody>
          <a:bodyPr/>
          <a:lstStyle>
            <a:lvl1pPr marL="0" indent="0">
              <a:buNone/>
              <a:defRPr sz="1500"/>
            </a:lvl1pPr>
            <a:lvl2pPr marL="208986" indent="0">
              <a:buNone/>
              <a:defRPr sz="1300"/>
            </a:lvl2pPr>
            <a:lvl3pPr marL="417972" indent="0">
              <a:buNone/>
              <a:defRPr sz="1100"/>
            </a:lvl3pPr>
            <a:lvl4pPr marL="626958" indent="0">
              <a:buNone/>
              <a:defRPr sz="900"/>
            </a:lvl4pPr>
            <a:lvl5pPr marL="835944" indent="0">
              <a:buNone/>
              <a:defRPr sz="900"/>
            </a:lvl5pPr>
            <a:lvl6pPr marL="1044931" indent="0">
              <a:buNone/>
              <a:defRPr sz="900"/>
            </a:lvl6pPr>
            <a:lvl7pPr marL="1253917" indent="0">
              <a:buNone/>
              <a:defRPr sz="900"/>
            </a:lvl7pPr>
            <a:lvl8pPr marL="1462903" indent="0">
              <a:buNone/>
              <a:defRPr sz="900"/>
            </a:lvl8pPr>
            <a:lvl9pPr marL="1671889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" y="3578225"/>
            <a:ext cx="1645920" cy="536575"/>
          </a:xfrm>
        </p:spPr>
        <p:txBody>
          <a:bodyPr/>
          <a:lstStyle>
            <a:lvl1pPr marL="0" indent="0">
              <a:buNone/>
              <a:defRPr sz="600"/>
            </a:lvl1pPr>
            <a:lvl2pPr marL="208986" indent="0">
              <a:buNone/>
              <a:defRPr sz="500"/>
            </a:lvl2pPr>
            <a:lvl3pPr marL="417972" indent="0">
              <a:buNone/>
              <a:defRPr sz="500"/>
            </a:lvl3pPr>
            <a:lvl4pPr marL="626958" indent="0">
              <a:buNone/>
              <a:defRPr sz="400"/>
            </a:lvl4pPr>
            <a:lvl5pPr marL="835944" indent="0">
              <a:buNone/>
              <a:defRPr sz="400"/>
            </a:lvl5pPr>
            <a:lvl6pPr marL="1044931" indent="0">
              <a:buNone/>
              <a:defRPr sz="400"/>
            </a:lvl6pPr>
            <a:lvl7pPr marL="1253917" indent="0">
              <a:buNone/>
              <a:defRPr sz="400"/>
            </a:lvl7pPr>
            <a:lvl8pPr marL="1462903" indent="0">
              <a:buNone/>
              <a:defRPr sz="400"/>
            </a:lvl8pPr>
            <a:lvl9pPr marL="1671889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0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183092"/>
            <a:ext cx="2468880" cy="762000"/>
          </a:xfrm>
          <a:prstGeom prst="rect">
            <a:avLst/>
          </a:prstGeom>
        </p:spPr>
        <p:txBody>
          <a:bodyPr vert="horz" lIns="41797" tIns="20899" rIns="41797" bIns="208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066800"/>
            <a:ext cx="2468880" cy="3017309"/>
          </a:xfrm>
          <a:prstGeom prst="rect">
            <a:avLst/>
          </a:prstGeom>
        </p:spPr>
        <p:txBody>
          <a:bodyPr vert="horz" lIns="41797" tIns="20899" rIns="41797" bIns="208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" y="4237567"/>
            <a:ext cx="640080" cy="243417"/>
          </a:xfrm>
          <a:prstGeom prst="rect">
            <a:avLst/>
          </a:prstGeom>
        </p:spPr>
        <p:txBody>
          <a:bodyPr vert="horz" lIns="41797" tIns="20899" rIns="41797" bIns="20899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" y="4237567"/>
            <a:ext cx="868680" cy="243417"/>
          </a:xfrm>
          <a:prstGeom prst="rect">
            <a:avLst/>
          </a:prstGeom>
        </p:spPr>
        <p:txBody>
          <a:bodyPr vert="horz" lIns="41797" tIns="20899" rIns="41797" bIns="20899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" y="4237567"/>
            <a:ext cx="640080" cy="243417"/>
          </a:xfrm>
          <a:prstGeom prst="rect">
            <a:avLst/>
          </a:prstGeom>
        </p:spPr>
        <p:txBody>
          <a:bodyPr vert="horz" lIns="41797" tIns="20899" rIns="41797" bIns="20899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986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40" indent="-156740" algn="l" defTabSz="20898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39602" indent="-130616" algn="l" defTabSz="208986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65" indent="-104493" algn="l" defTabSz="208986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1451" indent="-104493" algn="l" defTabSz="208986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0438" indent="-104493" algn="l" defTabSz="208986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424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410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396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382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86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72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26958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35944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931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917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903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89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0"/>
            <a:ext cx="2743200" cy="388881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2314"/>
            <a:ext cx="2468880" cy="30500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New Goals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388881"/>
            <a:ext cx="2468880" cy="4067308"/>
          </a:xfrm>
        </p:spPr>
        <p:txBody>
          <a:bodyPr>
            <a:normAutofit/>
          </a:bodyPr>
          <a:lstStyle/>
          <a:p>
            <a:r>
              <a:rPr lang="en-US" dirty="0" smtClean="0"/>
              <a:t>Some of your organization’s success metrics have changed</a:t>
            </a:r>
          </a:p>
          <a:p>
            <a:r>
              <a:rPr lang="en-US" dirty="0" smtClean="0"/>
              <a:t>Count your successes in each category for each roll</a:t>
            </a:r>
          </a:p>
          <a:p>
            <a:pPr marL="551886" lvl="1" indent="-342900">
              <a:buFont typeface="+mj-lt"/>
              <a:buAutoNum type="arabicPeriod"/>
            </a:pPr>
            <a:r>
              <a:rPr lang="en-US" dirty="0" smtClean="0"/>
              <a:t>Total of exactly thirteen overall three dice</a:t>
            </a:r>
            <a:br>
              <a:rPr lang="en-US" dirty="0" smtClean="0"/>
            </a:br>
            <a:endParaRPr lang="en-US" dirty="0" smtClean="0"/>
          </a:p>
          <a:p>
            <a:pPr marL="551886" lvl="1" indent="-342900">
              <a:buFont typeface="+mj-lt"/>
              <a:buAutoNum type="arabicPeriod"/>
            </a:pPr>
            <a:r>
              <a:rPr lang="en-US" dirty="0" smtClean="0"/>
              <a:t>Three numbers in a row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000" dirty="0" smtClean="0"/>
              <a:t>(</a:t>
            </a:r>
            <a:r>
              <a:rPr lang="en-US" sz="1000" dirty="0" smtClean="0"/>
              <a:t>i.e. a straight)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51886" lvl="1" indent="-342900">
              <a:buFont typeface="+mj-lt"/>
              <a:buAutoNum type="arabicPeriod"/>
            </a:pPr>
            <a:r>
              <a:rPr lang="en-US" dirty="0" smtClean="0"/>
              <a:t>At least one die with a </a:t>
            </a:r>
            <a:r>
              <a:rPr lang="en-US" dirty="0" smtClean="0"/>
              <a:t>two</a:t>
            </a:r>
            <a:br>
              <a:rPr lang="en-US" dirty="0" smtClean="0"/>
            </a:br>
            <a:r>
              <a:rPr lang="en-US" sz="1000" dirty="0"/>
              <a:t>(Multiple </a:t>
            </a:r>
            <a:r>
              <a:rPr lang="en-US" sz="1000" dirty="0" smtClean="0"/>
              <a:t>twos only </a:t>
            </a:r>
            <a:r>
              <a:rPr lang="en-US" sz="1000" dirty="0"/>
              <a:t>count once</a:t>
            </a:r>
            <a:r>
              <a:rPr lang="en-US" sz="1000" dirty="0" smtClean="0"/>
              <a:t>)</a:t>
            </a:r>
            <a:br>
              <a:rPr lang="en-US" sz="1000" dirty="0" smtClean="0"/>
            </a:br>
            <a:endParaRPr lang="en-US" dirty="0" smtClean="0"/>
          </a:p>
          <a:p>
            <a:r>
              <a:rPr lang="en-US" dirty="0" smtClean="0"/>
              <a:t>Tell your recorder when you have any of these success metrics, and which one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46187" y="2049632"/>
            <a:ext cx="1560744" cy="261610"/>
            <a:chOff x="546187" y="2049632"/>
            <a:chExt cx="1560744" cy="261610"/>
          </a:xfrm>
        </p:grpSpPr>
        <p:sp>
          <p:nvSpPr>
            <p:cNvPr id="22" name="Rectangle 21"/>
            <p:cNvSpPr/>
            <p:nvPr/>
          </p:nvSpPr>
          <p:spPr>
            <a:xfrm>
              <a:off x="1308187" y="2061925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27187" y="2058670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77125" y="2049632"/>
              <a:ext cx="4298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= 13</a:t>
              </a:r>
              <a:endParaRPr lang="en-US" sz="1100" dirty="0"/>
            </a:p>
          </p:txBody>
        </p:sp>
        <p:sp>
          <p:nvSpPr>
            <p:cNvPr id="32" name="Oval 31"/>
            <p:cNvSpPr/>
            <p:nvPr/>
          </p:nvSpPr>
          <p:spPr>
            <a:xfrm flipV="1">
              <a:off x="1331524" y="2085227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flipV="1">
              <a:off x="1463738" y="2217511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331524" y="2217511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463738" y="2085227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397631" y="2151369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949494" y="2151369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081708" y="2151369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46187" y="2058670"/>
              <a:ext cx="228600" cy="228600"/>
              <a:chOff x="546187" y="2042794"/>
              <a:chExt cx="228600" cy="2286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546187" y="2042794"/>
                <a:ext cx="228600" cy="228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569524" y="2069351"/>
                <a:ext cx="181926" cy="181996"/>
                <a:chOff x="1483924" y="2221751"/>
                <a:chExt cx="181926" cy="181996"/>
              </a:xfrm>
            </p:grpSpPr>
            <p:sp>
              <p:nvSpPr>
                <p:cNvPr id="41" name="Oval 40"/>
                <p:cNvSpPr/>
                <p:nvPr/>
              </p:nvSpPr>
              <p:spPr>
                <a:xfrm flipV="1">
                  <a:off x="1483924" y="2221751"/>
                  <a:ext cx="49712" cy="497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 flipV="1">
                  <a:off x="1616138" y="2354035"/>
                  <a:ext cx="49712" cy="497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3" name="Oval 42"/>
            <p:cNvSpPr/>
            <p:nvPr/>
          </p:nvSpPr>
          <p:spPr>
            <a:xfrm flipV="1">
              <a:off x="949494" y="2085227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flipV="1">
              <a:off x="1081708" y="2217511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949494" y="2217511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081708" y="2085227"/>
              <a:ext cx="49712" cy="49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46187" y="2703691"/>
            <a:ext cx="991690" cy="228600"/>
            <a:chOff x="546187" y="2460259"/>
            <a:chExt cx="991690" cy="228600"/>
          </a:xfrm>
        </p:grpSpPr>
        <p:sp>
          <p:nvSpPr>
            <p:cNvPr id="23" name="Rectangle 22"/>
            <p:cNvSpPr/>
            <p:nvPr/>
          </p:nvSpPr>
          <p:spPr>
            <a:xfrm>
              <a:off x="546187" y="2460259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08187" y="2460259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569524" y="2484638"/>
              <a:ext cx="181926" cy="181996"/>
              <a:chOff x="1483924" y="2221751"/>
              <a:chExt cx="181926" cy="181996"/>
            </a:xfrm>
          </p:grpSpPr>
          <p:sp>
            <p:nvSpPr>
              <p:cNvPr id="48" name="Oval 47"/>
              <p:cNvSpPr/>
              <p:nvPr/>
            </p:nvSpPr>
            <p:spPr>
              <a:xfrm flipV="1">
                <a:off x="1483924" y="2221751"/>
                <a:ext cx="49712" cy="49712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 flipV="1">
                <a:off x="1616138" y="2354035"/>
                <a:ext cx="49712" cy="49712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550031" y="2287893"/>
                <a:ext cx="49712" cy="49712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927187" y="2460259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949494" y="2484638"/>
              <a:ext cx="181926" cy="181996"/>
              <a:chOff x="1483924" y="2221751"/>
              <a:chExt cx="181926" cy="181996"/>
            </a:xfrm>
          </p:grpSpPr>
          <p:sp>
            <p:nvSpPr>
              <p:cNvPr id="55" name="Oval 54"/>
              <p:cNvSpPr/>
              <p:nvPr/>
            </p:nvSpPr>
            <p:spPr>
              <a:xfrm flipV="1">
                <a:off x="1483924" y="2221751"/>
                <a:ext cx="49712" cy="49712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flipV="1">
                <a:off x="1616138" y="2354035"/>
                <a:ext cx="49712" cy="49712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483924" y="2354035"/>
                <a:ext cx="49712" cy="49712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616138" y="2221751"/>
                <a:ext cx="49712" cy="49712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1309277" y="2460259"/>
              <a:ext cx="228600" cy="228600"/>
              <a:chOff x="927187" y="2687815"/>
              <a:chExt cx="228600" cy="2286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927187" y="2687815"/>
                <a:ext cx="228600" cy="228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949494" y="2712194"/>
                <a:ext cx="181926" cy="181996"/>
                <a:chOff x="1483924" y="2221751"/>
                <a:chExt cx="181926" cy="181996"/>
              </a:xfrm>
            </p:grpSpPr>
            <p:sp>
              <p:nvSpPr>
                <p:cNvPr id="62" name="Oval 61"/>
                <p:cNvSpPr/>
                <p:nvPr/>
              </p:nvSpPr>
              <p:spPr>
                <a:xfrm flipV="1">
                  <a:off x="1483924" y="2221751"/>
                  <a:ext cx="49712" cy="497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 flipV="1">
                  <a:off x="1616138" y="2354035"/>
                  <a:ext cx="49712" cy="497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1483924" y="2354035"/>
                  <a:ext cx="49712" cy="497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1616138" y="2221751"/>
                  <a:ext cx="49712" cy="497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1550031" y="2287893"/>
                  <a:ext cx="49712" cy="497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" name="Group 7"/>
          <p:cNvGrpSpPr/>
          <p:nvPr/>
        </p:nvGrpSpPr>
        <p:grpSpPr>
          <a:xfrm>
            <a:off x="546187" y="3288877"/>
            <a:ext cx="990600" cy="228600"/>
            <a:chOff x="546187" y="3156577"/>
            <a:chExt cx="990600" cy="228600"/>
          </a:xfrm>
        </p:grpSpPr>
        <p:sp>
          <p:nvSpPr>
            <p:cNvPr id="26" name="Rectangle 25"/>
            <p:cNvSpPr/>
            <p:nvPr/>
          </p:nvSpPr>
          <p:spPr>
            <a:xfrm>
              <a:off x="546187" y="3156577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27187" y="3156577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08187" y="3156577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546187" y="3156577"/>
              <a:ext cx="228600" cy="228600"/>
              <a:chOff x="546187" y="2042794"/>
              <a:chExt cx="228600" cy="228600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546187" y="2042794"/>
                <a:ext cx="228600" cy="228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569524" y="2069351"/>
                <a:ext cx="181926" cy="181996"/>
                <a:chOff x="1483924" y="2221751"/>
                <a:chExt cx="181926" cy="181996"/>
              </a:xfrm>
            </p:grpSpPr>
            <p:sp>
              <p:nvSpPr>
                <p:cNvPr id="75" name="Oval 74"/>
                <p:cNvSpPr/>
                <p:nvPr/>
              </p:nvSpPr>
              <p:spPr>
                <a:xfrm flipV="1">
                  <a:off x="1483924" y="2221751"/>
                  <a:ext cx="49712" cy="497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 flipV="1">
                  <a:off x="1616138" y="2354035"/>
                  <a:ext cx="49712" cy="497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1905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4632</TotalTime>
  <Words>28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Rules</dc:title>
  <dc:creator>David Kane</dc:creator>
  <cp:lastModifiedBy>David Kane</cp:lastModifiedBy>
  <cp:revision>30</cp:revision>
  <cp:lastPrinted>2015-06-28T02:44:09Z</cp:lastPrinted>
  <dcterms:created xsi:type="dcterms:W3CDTF">2015-06-28T01:01:34Z</dcterms:created>
  <dcterms:modified xsi:type="dcterms:W3CDTF">2016-01-05T02:36:37Z</dcterms:modified>
</cp:coreProperties>
</file>