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58" autoAdjust="0"/>
  </p:normalViewPr>
  <p:slideViewPr>
    <p:cSldViewPr>
      <p:cViewPr>
        <p:scale>
          <a:sx n="125" d="100"/>
          <a:sy n="125" d="100"/>
        </p:scale>
        <p:origin x="-22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098B1A-A7BC-4E94-AF91-3DE42895E6D9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C97039D-6843-4B6A-9132-C889A2E6AE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6742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7039D-6843-4B6A-9132-C889A2E6AEC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360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299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756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229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37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629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9504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82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7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284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734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970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B2EDB-8139-40A4-BA43-06971DBF5F32}" type="datetimeFigureOut">
              <a:rPr lang="en-CA" smtClean="0"/>
              <a:t>04/01/2019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44496-F164-46F0-ABE8-F3FB5106865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240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" t="2342" r="780" b="2280"/>
          <a:stretch/>
        </p:blipFill>
        <p:spPr bwMode="auto">
          <a:xfrm>
            <a:off x="0" y="-1716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86" y="692696"/>
            <a:ext cx="111417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34" y="2930168"/>
            <a:ext cx="1026830" cy="117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1484039" y="2858160"/>
            <a:ext cx="37360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>
                <a:latin typeface="French Script MT" panose="03020402040607040605" pitchFamily="66" charset="0"/>
              </a:defRPr>
            </a:lvl1pPr>
          </a:lstStyle>
          <a:p>
            <a:r>
              <a:rPr lang="en-CA" b="1" dirty="0" smtClean="0"/>
              <a:t>Your frog becomes female , she turns her face full make up! .</a:t>
            </a:r>
          </a:p>
          <a:p>
            <a:r>
              <a:rPr lang="en-CA" b="1" dirty="0" smtClean="0"/>
              <a:t>Because your frog is missing you wait one turn </a:t>
            </a:r>
          </a:p>
          <a:p>
            <a:r>
              <a:rPr lang="en-CA" b="1" dirty="0" smtClean="0"/>
              <a:t>then get back to “</a:t>
            </a:r>
            <a:r>
              <a:rPr lang="en-CA" b="1" smtClean="0"/>
              <a:t>Start”you</a:t>
            </a:r>
            <a:r>
              <a:rPr lang="en-CA" b="1" dirty="0" smtClean="0"/>
              <a:t> will get a male frog in the enchanted box.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97152"/>
            <a:ext cx="1010557" cy="1164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53"/>
          <p:cNvSpPr txBox="1"/>
          <p:nvPr/>
        </p:nvSpPr>
        <p:spPr>
          <a:xfrm>
            <a:off x="1547664" y="4725144"/>
            <a:ext cx="32319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>
                <a:latin typeface="French Script MT" panose="03020402040607040605" pitchFamily="66" charset="0"/>
              </a:defRPr>
            </a:lvl1pPr>
          </a:lstStyle>
          <a:p>
            <a:r>
              <a:rPr lang="en-CA" b="1" dirty="0" smtClean="0"/>
              <a:t>Sorry the politician wasn’t honest after all. Get back to “Start” and get a new tie from enchanted box.</a:t>
            </a:r>
          </a:p>
        </p:txBody>
      </p:sp>
      <p:pic>
        <p:nvPicPr>
          <p:cNvPr id="55" name="Picture 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376" y="764704"/>
            <a:ext cx="100180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6156176" y="769928"/>
            <a:ext cx="27575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>
                <a:latin typeface="French Script MT" panose="03020402040607040605" pitchFamily="66" charset="0"/>
              </a:defRPr>
            </a:lvl1pPr>
          </a:lstStyle>
          <a:p>
            <a:r>
              <a:rPr lang="en-CA" b="1" dirty="0" smtClean="0"/>
              <a:t>The dragon’s nail was very fake. He got it from a beauty shop. Wait 2 turns for the real nail to </a:t>
            </a:r>
          </a:p>
          <a:p>
            <a:r>
              <a:rPr lang="en-CA" b="1" dirty="0" smtClean="0"/>
              <a:t>grow up.</a:t>
            </a:r>
          </a:p>
        </p:txBody>
      </p:sp>
      <p:pic>
        <p:nvPicPr>
          <p:cNvPr id="57" name="Picture 1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795" y="2930168"/>
            <a:ext cx="950381" cy="1123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6156176" y="2858160"/>
            <a:ext cx="30455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>
                <a:latin typeface="French Script MT" panose="03020402040607040605" pitchFamily="66" charset="0"/>
              </a:defRPr>
            </a:lvl1pPr>
          </a:lstStyle>
          <a:p>
            <a:r>
              <a:rPr lang="en-CA" b="1" dirty="0" smtClean="0"/>
              <a:t>Magic is here!</a:t>
            </a:r>
          </a:p>
          <a:p>
            <a:r>
              <a:rPr lang="en-CA" b="1" dirty="0" smtClean="0"/>
              <a:t>You can make one </a:t>
            </a:r>
          </a:p>
          <a:p>
            <a:r>
              <a:rPr lang="en-CA" b="1" dirty="0" smtClean="0"/>
              <a:t>missing ingredient </a:t>
            </a:r>
          </a:p>
          <a:p>
            <a:r>
              <a:rPr lang="en-CA" b="1" dirty="0" smtClean="0"/>
              <a:t>appear!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392" y="4725144"/>
            <a:ext cx="1021792" cy="123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084168" y="4730368"/>
            <a:ext cx="26135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>
                <a:latin typeface="French Script MT" panose="03020402040607040605" pitchFamily="66" charset="0"/>
              </a:defRPr>
            </a:lvl1pPr>
          </a:lstStyle>
          <a:p>
            <a:r>
              <a:rPr lang="en-CA" b="1" dirty="0" smtClean="0"/>
              <a:t>Witch Police at the entrance !!!</a:t>
            </a:r>
          </a:p>
          <a:p>
            <a:r>
              <a:rPr lang="en-CA" b="1" dirty="0" smtClean="0"/>
              <a:t>it is time to check your bag, </a:t>
            </a:r>
          </a:p>
          <a:p>
            <a:r>
              <a:rPr lang="en-CA" b="1" dirty="0" smtClean="0"/>
              <a:t>If you don’t have all ingredients you are sent to the “Start”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331640" y="620688"/>
            <a:ext cx="38884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>
                <a:latin typeface="French Script MT" panose="03020402040607040605" pitchFamily="66" charset="0"/>
              </a:defRPr>
            </a:lvl1pPr>
          </a:lstStyle>
          <a:p>
            <a:r>
              <a:rPr lang="en-CA" b="1" dirty="0" smtClean="0"/>
              <a:t>Clown is very angry and takes back his wig </a:t>
            </a:r>
          </a:p>
          <a:p>
            <a:r>
              <a:rPr lang="en-CA" b="1" dirty="0" smtClean="0"/>
              <a:t>and he punches your face before you blink .Now you will remain unconscious one turn. Please continue after that</a:t>
            </a:r>
          </a:p>
          <a:p>
            <a:r>
              <a:rPr lang="en-CA" b="1" dirty="0" smtClean="0"/>
              <a:t>…You can now roll the dice.</a:t>
            </a:r>
          </a:p>
        </p:txBody>
      </p:sp>
    </p:spTree>
    <p:extLst>
      <p:ext uri="{BB962C8B-B14F-4D97-AF65-F5344CB8AC3E}">
        <p14:creationId xmlns:p14="http://schemas.microsoft.com/office/powerpoint/2010/main" val="152784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6" grpId="0"/>
      <p:bldP spid="58" grpId="0"/>
      <p:bldP spid="15" grpId="0"/>
      <p:bldP spid="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167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Bank of Nova Scotia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Sequera Hernandez, Mariete</dc:creator>
  <cp:lastModifiedBy>Sequera Hernandez, Mariete</cp:lastModifiedBy>
  <cp:revision>114</cp:revision>
  <cp:lastPrinted>2018-12-13T19:43:48Z</cp:lastPrinted>
  <dcterms:created xsi:type="dcterms:W3CDTF">2018-12-04T15:28:25Z</dcterms:created>
  <dcterms:modified xsi:type="dcterms:W3CDTF">2019-01-04T21:22:26Z</dcterms:modified>
</cp:coreProperties>
</file>