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58" autoAdjust="0"/>
  </p:normalViewPr>
  <p:slideViewPr>
    <p:cSldViewPr>
      <p:cViewPr>
        <p:scale>
          <a:sx n="125" d="100"/>
          <a:sy n="125" d="100"/>
        </p:scale>
        <p:origin x="-226" y="8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098B1A-A7BC-4E94-AF91-3DE42895E6D9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97039D-6843-4B6A-9132-C889A2E6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74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7039D-6843-4B6A-9132-C889A2E6AEC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60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99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2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7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29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50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84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34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7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4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" t="2342" r="780" b="2280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3865240" y="800664"/>
            <a:ext cx="17027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b="1" u="sng" dirty="0" smtClean="0">
                <a:solidFill>
                  <a:srgbClr val="FF0000"/>
                </a:solidFill>
                <a:latin typeface="French Script MT" panose="03020402040607040605" pitchFamily="66" charset="0"/>
              </a:rPr>
              <a:t>Rules</a:t>
            </a:r>
            <a:endParaRPr lang="en-CA" sz="4400" b="1" u="sng" dirty="0">
              <a:solidFill>
                <a:srgbClr val="FF0000"/>
              </a:solidFill>
              <a:latin typeface="French Script MT" panose="03020402040607040605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79712" y="1700808"/>
            <a:ext cx="1267356" cy="1224136"/>
            <a:chOff x="5032836" y="1305515"/>
            <a:chExt cx="1267356" cy="1224136"/>
          </a:xfrm>
        </p:grpSpPr>
        <p:pic>
          <p:nvPicPr>
            <p:cNvPr id="1030" name="Picture 6" descr="Image result for rolling d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1986" y="1664056"/>
              <a:ext cx="759735" cy="467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Oval 43"/>
            <p:cNvSpPr/>
            <p:nvPr/>
          </p:nvSpPr>
          <p:spPr>
            <a:xfrm>
              <a:off x="5032836" y="1305515"/>
              <a:ext cx="1267356" cy="1224136"/>
            </a:xfrm>
            <a:prstGeom prst="ellipse">
              <a:avLst/>
            </a:prstGeom>
            <a:noFill/>
            <a:ln w="889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194974" y="2969610"/>
            <a:ext cx="29851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sz="2800" b="1" dirty="0" smtClean="0"/>
              <a:t>Each witch can roll the dice</a:t>
            </a:r>
          </a:p>
          <a:p>
            <a:r>
              <a:rPr lang="en-CA" sz="2800" b="1" dirty="0" smtClean="0"/>
              <a:t> only once per turn.</a:t>
            </a:r>
            <a:endParaRPr lang="en-CA" sz="28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17428" y="4453065"/>
            <a:ext cx="1545470" cy="1802647"/>
            <a:chOff x="1317428" y="4453065"/>
            <a:chExt cx="1526380" cy="1802647"/>
          </a:xfrm>
        </p:grpSpPr>
        <p:grpSp>
          <p:nvGrpSpPr>
            <p:cNvPr id="37" name="Group 36"/>
            <p:cNvGrpSpPr/>
            <p:nvPr/>
          </p:nvGrpSpPr>
          <p:grpSpPr>
            <a:xfrm>
              <a:off x="1420173" y="4453065"/>
              <a:ext cx="1267357" cy="1224136"/>
              <a:chOff x="479004" y="1916832"/>
              <a:chExt cx="1716733" cy="1656184"/>
            </a:xfrm>
          </p:grpSpPr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005" y="2170300"/>
                <a:ext cx="1716732" cy="1070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0" name="Group 39"/>
              <p:cNvGrpSpPr/>
              <p:nvPr/>
            </p:nvGrpSpPr>
            <p:grpSpPr>
              <a:xfrm>
                <a:off x="479004" y="1916832"/>
                <a:ext cx="1716732" cy="1656184"/>
                <a:chOff x="1979712" y="3861048"/>
                <a:chExt cx="1296144" cy="1296144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1979712" y="3861048"/>
                  <a:ext cx="1296144" cy="1296144"/>
                </a:xfrm>
                <a:prstGeom prst="ellipse">
                  <a:avLst/>
                </a:prstGeom>
                <a:noFill/>
                <a:ln w="889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2" name="Straight Connector 41"/>
                <p:cNvCxnSpPr>
                  <a:stCxn id="41" idx="7"/>
                  <a:endCxn id="41" idx="3"/>
                </p:cNvCxnSpPr>
                <p:nvPr/>
              </p:nvCxnSpPr>
              <p:spPr>
                <a:xfrm flipH="1">
                  <a:off x="2169528" y="4050864"/>
                  <a:ext cx="916512" cy="916512"/>
                </a:xfrm>
                <a:prstGeom prst="line">
                  <a:avLst/>
                </a:prstGeom>
                <a:ln w="889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3" name="TextBox 42"/>
            <p:cNvSpPr txBox="1"/>
            <p:nvPr/>
          </p:nvSpPr>
          <p:spPr>
            <a:xfrm>
              <a:off x="1317428" y="5732492"/>
              <a:ext cx="15263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>
                  <a:latin typeface="French Script MT" panose="03020402040607040605" pitchFamily="66" charset="0"/>
                </a:defRPr>
              </a:lvl1pPr>
            </a:lstStyle>
            <a:p>
              <a:r>
                <a:rPr lang="en-CA" sz="2800" b="1" u="sng" dirty="0" smtClean="0"/>
                <a:t>No</a:t>
              </a:r>
              <a:r>
                <a:rPr lang="en-CA" sz="2800" b="1" dirty="0" smtClean="0"/>
                <a:t> Magic.</a:t>
              </a:r>
              <a:endParaRPr lang="en-CA" sz="2800" b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54622" y="4319686"/>
            <a:ext cx="1368713" cy="1219222"/>
            <a:chOff x="1770859" y="3289898"/>
            <a:chExt cx="1351806" cy="1219222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3466292"/>
              <a:ext cx="1073256" cy="970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8" name="Group 47"/>
            <p:cNvGrpSpPr/>
            <p:nvPr/>
          </p:nvGrpSpPr>
          <p:grpSpPr>
            <a:xfrm>
              <a:off x="1770859" y="3289898"/>
              <a:ext cx="1351806" cy="1219222"/>
              <a:chOff x="1979712" y="3861048"/>
              <a:chExt cx="1296144" cy="1296144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979712" y="3861048"/>
                <a:ext cx="1296144" cy="1296144"/>
              </a:xfrm>
              <a:prstGeom prst="ellipse">
                <a:avLst/>
              </a:prstGeom>
              <a:noFill/>
              <a:ln w="889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0" name="Straight Connector 49"/>
              <p:cNvCxnSpPr>
                <a:stCxn id="49" idx="7"/>
                <a:endCxn id="49" idx="3"/>
              </p:cNvCxnSpPr>
              <p:nvPr/>
            </p:nvCxnSpPr>
            <p:spPr>
              <a:xfrm flipH="1">
                <a:off x="2169528" y="4050864"/>
                <a:ext cx="916512" cy="916512"/>
              </a:xfrm>
              <a:prstGeom prst="line">
                <a:avLst/>
              </a:prstGeom>
              <a:ln w="889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TextBox 50"/>
          <p:cNvSpPr txBox="1"/>
          <p:nvPr/>
        </p:nvSpPr>
        <p:spPr>
          <a:xfrm>
            <a:off x="3591984" y="5538908"/>
            <a:ext cx="2681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sz="2800" b="1" u="sng" dirty="0" smtClean="0"/>
              <a:t>No</a:t>
            </a:r>
            <a:r>
              <a:rPr lang="en-CA" sz="2800" b="1" dirty="0" smtClean="0"/>
              <a:t> brooms (or flying).</a:t>
            </a:r>
            <a:endParaRPr lang="en-CA" sz="28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6144594" y="4335066"/>
            <a:ext cx="2489849" cy="1742442"/>
            <a:chOff x="6144594" y="4335066"/>
            <a:chExt cx="2489849" cy="1742442"/>
          </a:xfrm>
        </p:grpSpPr>
        <p:grpSp>
          <p:nvGrpSpPr>
            <p:cNvPr id="52" name="Group 51"/>
            <p:cNvGrpSpPr/>
            <p:nvPr/>
          </p:nvGrpSpPr>
          <p:grpSpPr>
            <a:xfrm>
              <a:off x="6546647" y="4335066"/>
              <a:ext cx="1351806" cy="1219222"/>
              <a:chOff x="1742729" y="4392459"/>
              <a:chExt cx="1351806" cy="1219222"/>
            </a:xfrm>
          </p:grpSpPr>
          <p:pic>
            <p:nvPicPr>
              <p:cNvPr id="53" name="Picture 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7685" y="4510120"/>
                <a:ext cx="641412" cy="910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5" name="Group 54"/>
              <p:cNvGrpSpPr/>
              <p:nvPr/>
            </p:nvGrpSpPr>
            <p:grpSpPr>
              <a:xfrm>
                <a:off x="1742729" y="4392459"/>
                <a:ext cx="1351806" cy="1219222"/>
                <a:chOff x="1979712" y="3861048"/>
                <a:chExt cx="1296144" cy="1296144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1979712" y="3861048"/>
                  <a:ext cx="1296144" cy="1296144"/>
                </a:xfrm>
                <a:prstGeom prst="ellipse">
                  <a:avLst/>
                </a:prstGeom>
                <a:noFill/>
                <a:ln w="889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66" name="Straight Connector 65"/>
                <p:cNvCxnSpPr>
                  <a:stCxn id="65" idx="7"/>
                  <a:endCxn id="65" idx="3"/>
                </p:cNvCxnSpPr>
                <p:nvPr/>
              </p:nvCxnSpPr>
              <p:spPr>
                <a:xfrm flipH="1">
                  <a:off x="2169528" y="4050864"/>
                  <a:ext cx="916512" cy="916512"/>
                </a:xfrm>
                <a:prstGeom prst="line">
                  <a:avLst/>
                </a:prstGeom>
                <a:ln w="889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" name="TextBox 66"/>
            <p:cNvSpPr txBox="1"/>
            <p:nvPr/>
          </p:nvSpPr>
          <p:spPr>
            <a:xfrm>
              <a:off x="6144594" y="5554288"/>
              <a:ext cx="2489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>
                  <a:latin typeface="French Script MT" panose="03020402040607040605" pitchFamily="66" charset="0"/>
                </a:defRPr>
              </a:lvl1pPr>
            </a:lstStyle>
            <a:p>
              <a:r>
                <a:rPr lang="en-CA" sz="2800" b="1" u="sng" dirty="0" smtClean="0"/>
                <a:t>No</a:t>
              </a:r>
              <a:r>
                <a:rPr lang="en-CA" sz="2800" b="1" dirty="0" smtClean="0"/>
                <a:t> magical creatures.</a:t>
              </a:r>
              <a:endParaRPr lang="en-CA" sz="28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54241" y="1844824"/>
            <a:ext cx="3534183" cy="2117704"/>
            <a:chOff x="4854241" y="1844824"/>
            <a:chExt cx="3534183" cy="2117704"/>
          </a:xfrm>
        </p:grpSpPr>
        <p:sp>
          <p:nvSpPr>
            <p:cNvPr id="64" name="TextBox 63"/>
            <p:cNvSpPr txBox="1"/>
            <p:nvPr/>
          </p:nvSpPr>
          <p:spPr>
            <a:xfrm>
              <a:off x="4854241" y="3008421"/>
              <a:ext cx="3534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>
                  <a:latin typeface="French Script MT" panose="03020402040607040605" pitchFamily="66" charset="0"/>
                </a:defRPr>
              </a:lvl1pPr>
            </a:lstStyle>
            <a:p>
              <a:r>
                <a:rPr lang="en-CA" sz="2800" b="1" dirty="0" smtClean="0"/>
                <a:t>Each witch must arrive to the castle with all ingredients.</a:t>
              </a:r>
              <a:endParaRPr lang="en-CA" sz="2800" b="1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612573" y="1844824"/>
              <a:ext cx="1267356" cy="1224136"/>
              <a:chOff x="4667527" y="1883848"/>
              <a:chExt cx="1267356" cy="122413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667527" y="1883848"/>
                <a:ext cx="1267356" cy="1224136"/>
                <a:chOff x="5638957" y="1916233"/>
                <a:chExt cx="1267356" cy="1224136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5638957" y="1916233"/>
                  <a:ext cx="1267356" cy="1224136"/>
                </a:xfrm>
                <a:prstGeom prst="ellipse">
                  <a:avLst/>
                </a:prstGeom>
                <a:noFill/>
                <a:ln w="889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pic>
              <p:nvPicPr>
                <p:cNvPr id="56" name="Picture 8" descr="Related image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57677" y="1988840"/>
                  <a:ext cx="265459" cy="265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0" name="Picture 12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61037" y="2507731"/>
                  <a:ext cx="205781" cy="3873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61" name="Group 60"/>
                <p:cNvGrpSpPr/>
                <p:nvPr/>
              </p:nvGrpSpPr>
              <p:grpSpPr>
                <a:xfrm>
                  <a:off x="5887895" y="2397937"/>
                  <a:ext cx="532424" cy="559391"/>
                  <a:chOff x="467545" y="5301208"/>
                  <a:chExt cx="1224136" cy="1089903"/>
                </a:xfrm>
              </p:grpSpPr>
              <p:pic>
                <p:nvPicPr>
                  <p:cNvPr id="62" name="Picture 13"/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56693" y="5562436"/>
                    <a:ext cx="857250" cy="8286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3" name="Oval 62"/>
                  <p:cNvSpPr/>
                  <p:nvPr/>
                </p:nvSpPr>
                <p:spPr>
                  <a:xfrm>
                    <a:off x="467545" y="5301208"/>
                    <a:ext cx="1224136" cy="1080120"/>
                  </a:xfrm>
                  <a:prstGeom prst="ellipse">
                    <a:avLst/>
                  </a:prstGeom>
                  <a:noFill/>
                  <a:ln w="12382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pic>
              <p:nvPicPr>
                <p:cNvPr id="59" name="Picture 15" descr="Image result for clown wig cartoon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74961" y="2251186"/>
                  <a:ext cx="301792" cy="21703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58" name="Picture 9"/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548"/>
              <a:stretch/>
            </p:blipFill>
            <p:spPr bwMode="auto">
              <a:xfrm>
                <a:off x="5455067" y="2190396"/>
                <a:ext cx="274859" cy="205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00131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38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Bank of Nova Scotia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Sequera Hernandez, Mariete</dc:creator>
  <cp:lastModifiedBy>Sequera Hernandez, Mariete</cp:lastModifiedBy>
  <cp:revision>116</cp:revision>
  <cp:lastPrinted>2018-12-13T19:43:48Z</cp:lastPrinted>
  <dcterms:created xsi:type="dcterms:W3CDTF">2018-12-04T15:28:25Z</dcterms:created>
  <dcterms:modified xsi:type="dcterms:W3CDTF">2019-01-04T21:27:07Z</dcterms:modified>
</cp:coreProperties>
</file>