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94411"/>
  </p:normalViewPr>
  <p:slideViewPr>
    <p:cSldViewPr snapToGrid="0" snapToObjects="1">
      <p:cViewPr varScale="1">
        <p:scale>
          <a:sx n="81" d="100"/>
          <a:sy n="81" d="100"/>
        </p:scale>
        <p:origin x="3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8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6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1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2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8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7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14F6-DEE4-344B-B2FF-F40708276DC1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EB44-5383-544C-B366-00966EEC3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Animal Backlog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Sloth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Skunks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Tiger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 smtClean="0"/>
          </a:p>
          <a:p>
            <a:r>
              <a:rPr lang="en-US" sz="2400" dirty="0" smtClean="0"/>
              <a:t>Same color paper as Lions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03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Hippo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Elephants and Rhinos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Penguin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739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Cover Page</a:t>
            </a:r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Zoo logo and name </a:t>
            </a:r>
            <a:r>
              <a:rPr lang="en-US" sz="2400" dirty="0" smtClean="0"/>
              <a:t>centered </a:t>
            </a:r>
            <a:r>
              <a:rPr lang="en-US" sz="2400" dirty="0"/>
              <a:t>on top of page</a:t>
            </a:r>
          </a:p>
          <a:p>
            <a:endParaRPr lang="en-US" sz="2400" dirty="0"/>
          </a:p>
          <a:p>
            <a:r>
              <a:rPr lang="en-US" sz="2400" dirty="0"/>
              <a:t>Map of the zoo</a:t>
            </a:r>
          </a:p>
          <a:p>
            <a:endParaRPr lang="en-US" sz="2400" dirty="0"/>
          </a:p>
          <a:p>
            <a:r>
              <a:rPr lang="en-US" sz="2400" dirty="0"/>
              <a:t>Images of at least three </a:t>
            </a:r>
            <a:r>
              <a:rPr lang="en-US" sz="2400" dirty="0" smtClean="0"/>
              <a:t>animals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Panda Bear </a:t>
            </a:r>
            <a:r>
              <a:rPr lang="en-US" sz="4000" dirty="0"/>
              <a:t>Page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/>
          </a:p>
          <a:p>
            <a:r>
              <a:rPr lang="en-US" sz="2400" dirty="0" smtClean="0"/>
              <a:t>Small zoo logo on top right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36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Lion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</a:t>
            </a:r>
            <a:r>
              <a:rPr lang="en-US" sz="2400" dirty="0"/>
              <a:t>as </a:t>
            </a:r>
            <a:r>
              <a:rPr lang="en-US" sz="2400" dirty="0" smtClean="0"/>
              <a:t>Tigers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Koala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 smtClean="0"/>
          </a:p>
          <a:p>
            <a:r>
              <a:rPr lang="en-US" sz="2400" dirty="0" smtClean="0"/>
              <a:t>Same color paper as Platypus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57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Platypus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Koalas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Giraffe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 smtClean="0"/>
          </a:p>
          <a:p>
            <a:r>
              <a:rPr lang="en-US" sz="2400" dirty="0" smtClean="0"/>
              <a:t>Same Color paper as Zebras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0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Elephant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Rhinos and Hippos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Rhino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Hippos and Elephants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822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Skunk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Sloths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Cheetah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63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Frog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Narwhal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Unicorns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04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Gorilla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Zebra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/>
          </a:p>
          <a:p>
            <a:r>
              <a:rPr lang="en-US" sz="2400" dirty="0" smtClean="0"/>
              <a:t>Same color paper as Giraffes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89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9332"/>
            <a:ext cx="6265333" cy="43518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Spider Page</a:t>
            </a:r>
            <a:endParaRPr lang="en-US" sz="4000" dirty="0"/>
          </a:p>
          <a:p>
            <a:pPr marL="0" indent="0">
              <a:buNone/>
            </a:pPr>
            <a:endParaRPr lang="en-US" sz="2475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the </a:t>
            </a:r>
            <a:r>
              <a:rPr lang="en-US" sz="2400" dirty="0" smtClean="0"/>
              <a:t>animal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521199"/>
            <a:ext cx="6265333" cy="4436533"/>
          </a:xfrm>
        </p:spPr>
        <p:txBody>
          <a:bodyPr vert="horz" lIns="51435" tIns="25718" rIns="51435" bIns="25718" rtlCol="0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Unicorn Page</a:t>
            </a:r>
            <a:endParaRPr lang="en-US" sz="40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Show both common and </a:t>
            </a:r>
            <a:r>
              <a:rPr lang="en-US" sz="2400" dirty="0" smtClean="0"/>
              <a:t>scientific </a:t>
            </a:r>
            <a:r>
              <a:rPr lang="en-US" sz="2400" dirty="0"/>
              <a:t>name</a:t>
            </a:r>
          </a:p>
          <a:p>
            <a:endParaRPr lang="en-US" sz="2400" dirty="0"/>
          </a:p>
          <a:p>
            <a:r>
              <a:rPr lang="en-US" sz="2400" dirty="0"/>
              <a:t>Three sentence description of animal</a:t>
            </a:r>
          </a:p>
          <a:p>
            <a:endParaRPr lang="en-US" sz="2400" dirty="0"/>
          </a:p>
          <a:p>
            <a:r>
              <a:rPr lang="en-US" sz="2400" dirty="0"/>
              <a:t>Sketch of </a:t>
            </a:r>
            <a:r>
              <a:rPr lang="en-US" sz="2400" dirty="0" smtClean="0"/>
              <a:t>the animal</a:t>
            </a:r>
          </a:p>
          <a:p>
            <a:endParaRPr lang="en-US" sz="2400" dirty="0" smtClean="0"/>
          </a:p>
          <a:p>
            <a:r>
              <a:rPr lang="en-US" sz="2400" dirty="0" smtClean="0"/>
              <a:t>Same color paper as Narwhals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Small zoo logo on top right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68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1871</TotalTime>
  <Words>532</Words>
  <Application>Microsoft Macintosh PowerPoint</Application>
  <PresentationFormat>Letter Paper (8.5x11 in)</PresentationFormat>
  <Paragraphs>205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Animal Backlog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Backlog</dc:title>
  <dc:creator>Don McGreal</dc:creator>
  <cp:lastModifiedBy>Don McGreal</cp:lastModifiedBy>
  <cp:revision>11</cp:revision>
  <dcterms:created xsi:type="dcterms:W3CDTF">2016-05-23T13:11:11Z</dcterms:created>
  <dcterms:modified xsi:type="dcterms:W3CDTF">2016-05-24T20:22:13Z</dcterms:modified>
</cp:coreProperties>
</file>