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58" autoAdjust="0"/>
  </p:normalViewPr>
  <p:slideViewPr>
    <p:cSldViewPr>
      <p:cViewPr>
        <p:scale>
          <a:sx n="125" d="100"/>
          <a:sy n="125" d="100"/>
        </p:scale>
        <p:origin x="-226" y="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098B1A-A7BC-4E94-AF91-3DE42895E6D9}" type="datetimeFigureOut">
              <a:rPr lang="en-CA" smtClean="0"/>
              <a:t>13/12/2018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97039D-6843-4B6A-9132-C889A2E6AE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6742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7039D-6843-4B6A-9132-C889A2E6AEC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360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13/12/2018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299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13/12/2018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756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13/12/2018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229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13/12/2018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7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13/12/2018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29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13/12/2018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950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13/12/2018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82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13/12/2018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7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13/12/2018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84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13/12/2018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734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13/12/2018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970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B2EDB-8139-40A4-BA43-06971DBF5F32}" type="datetimeFigureOut">
              <a:rPr lang="en-CA" smtClean="0"/>
              <a:t>13/12/2018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240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" t="2342" r="780" b="2280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738918"/>
              </p:ext>
            </p:extLst>
          </p:nvPr>
        </p:nvGraphicFramePr>
        <p:xfrm>
          <a:off x="1083887" y="1412776"/>
          <a:ext cx="6948091" cy="4798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567"/>
                <a:gridCol w="438466"/>
                <a:gridCol w="438466"/>
                <a:gridCol w="438466"/>
                <a:gridCol w="438466"/>
                <a:gridCol w="438466"/>
                <a:gridCol w="438466"/>
                <a:gridCol w="438466"/>
                <a:gridCol w="438466"/>
                <a:gridCol w="438466"/>
                <a:gridCol w="438466"/>
                <a:gridCol w="438466"/>
                <a:gridCol w="438466"/>
                <a:gridCol w="438466"/>
                <a:gridCol w="438466"/>
              </a:tblGrid>
              <a:tr h="7707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Ingredients</a:t>
                      </a:r>
                      <a:endParaRPr lang="en-CA" sz="1400" b="1" kern="1200" dirty="0">
                        <a:solidFill>
                          <a:schemeClr val="tx1"/>
                        </a:solidFill>
                        <a:latin typeface="French Script MT" panose="03020402040607040605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Roll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Dice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#0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tx1"/>
                        </a:solidFill>
                        <a:latin typeface="French Script MT" panose="03020402040607040605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Roll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Dice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#1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tx1"/>
                        </a:solidFill>
                        <a:latin typeface="French Script MT" panose="03020402040607040605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Roll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Dice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#2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tx1"/>
                        </a:solidFill>
                        <a:latin typeface="French Script MT" panose="03020402040607040605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Roll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Dice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#3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tx1"/>
                        </a:solidFill>
                        <a:latin typeface="French Script MT" panose="03020402040607040605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Roll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Dice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#4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tx1"/>
                        </a:solidFill>
                        <a:latin typeface="French Script MT" panose="03020402040607040605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Roll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Dice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#5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tx1"/>
                        </a:solidFill>
                        <a:latin typeface="French Script MT" panose="03020402040607040605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Roll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Dice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#6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tx1"/>
                        </a:solidFill>
                        <a:latin typeface="French Script MT" panose="03020402040607040605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Roll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Dice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#7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tx1"/>
                        </a:solidFill>
                        <a:latin typeface="French Script MT" panose="03020402040607040605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Roll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Dice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#8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tx1"/>
                        </a:solidFill>
                        <a:latin typeface="French Script MT" panose="03020402040607040605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Roll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Dice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#9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tx1"/>
                        </a:solidFill>
                        <a:latin typeface="French Script MT" panose="03020402040607040605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Roll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Dice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#10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tx1"/>
                        </a:solidFill>
                        <a:latin typeface="French Script MT" panose="03020402040607040605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Roll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Dice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#11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tx1"/>
                        </a:solidFill>
                        <a:latin typeface="French Script MT" panose="03020402040607040605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Roll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Dice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#12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tx1"/>
                        </a:solidFill>
                        <a:latin typeface="French Script MT" panose="03020402040607040605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Roll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Dice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French Script MT" panose="03020402040607040605" pitchFamily="66" charset="0"/>
                          <a:ea typeface="+mn-ea"/>
                          <a:cs typeface="+mn-cs"/>
                        </a:rPr>
                        <a:t>#13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1" kern="1200" dirty="0">
                        <a:solidFill>
                          <a:schemeClr val="tx1"/>
                        </a:solidFill>
                        <a:latin typeface="French Script MT" panose="03020402040607040605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70715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 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0715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0715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0715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0715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Picture 9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8"/>
          <a:stretch/>
        </p:blipFill>
        <p:spPr bwMode="auto">
          <a:xfrm>
            <a:off x="1217922" y="2564904"/>
            <a:ext cx="566935" cy="423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28" y="4077072"/>
            <a:ext cx="406658" cy="40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959" y="4865256"/>
            <a:ext cx="218596" cy="411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5" descr="Image result for clown wig carto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09" y="3374131"/>
            <a:ext cx="478518" cy="34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Group 23"/>
          <p:cNvGrpSpPr/>
          <p:nvPr/>
        </p:nvGrpSpPr>
        <p:grpSpPr>
          <a:xfrm>
            <a:off x="1167084" y="5611703"/>
            <a:ext cx="617773" cy="432048"/>
            <a:chOff x="467545" y="5301208"/>
            <a:chExt cx="1224136" cy="1080120"/>
          </a:xfrm>
        </p:grpSpPr>
        <p:pic>
          <p:nvPicPr>
            <p:cNvPr id="25" name="Picture 1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965" y="5441241"/>
              <a:ext cx="857250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Oval 25"/>
            <p:cNvSpPr/>
            <p:nvPr/>
          </p:nvSpPr>
          <p:spPr>
            <a:xfrm>
              <a:off x="467545" y="5301208"/>
              <a:ext cx="1224136" cy="1080120"/>
            </a:xfrm>
            <a:prstGeom prst="ellipse">
              <a:avLst/>
            </a:prstGeom>
            <a:noFill/>
            <a:ln w="1238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9725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59</Words>
  <Application>Microsoft Office PowerPoint</Application>
  <PresentationFormat>On-screen Show (4:3)</PresentationFormat>
  <Paragraphs>45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Bank of Nova Scotia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Sequera Hernandez, Mariete</dc:creator>
  <cp:lastModifiedBy>Sequera Hernandez, Mariete</cp:lastModifiedBy>
  <cp:revision>116</cp:revision>
  <cp:lastPrinted>2018-12-13T20:08:18Z</cp:lastPrinted>
  <dcterms:created xsi:type="dcterms:W3CDTF">2018-12-04T15:28:25Z</dcterms:created>
  <dcterms:modified xsi:type="dcterms:W3CDTF">2018-12-13T20:17:45Z</dcterms:modified>
</cp:coreProperties>
</file>