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3"/>
  </p:notesMasterIdLst>
  <p:sldIdLst>
    <p:sldId id="357" r:id="rId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7" autoAdjust="0"/>
    <p:restoredTop sz="95545" autoAdjust="0"/>
  </p:normalViewPr>
  <p:slideViewPr>
    <p:cSldViewPr>
      <p:cViewPr>
        <p:scale>
          <a:sx n="100" d="100"/>
          <a:sy n="100" d="100"/>
        </p:scale>
        <p:origin x="-130" y="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4515C-8EF4-1C4F-8B3E-C0B855B6FB6D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69D67-61D5-B048-B765-7222D36F4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3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039D-6843-4B6A-9132-C889A2E6AEC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360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 preserve="1" userDrawn="1">
  <p:cSld name="1_Titl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A90E48A-658A-7D4C-A793-6908F08B17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762000" y="3429000"/>
            <a:ext cx="9982200" cy="198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rm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 b="0" i="0" u="none" strike="noStrike" cap="none">
                <a:solidFill>
                  <a:schemeClr val="lt1"/>
                </a:solidFill>
                <a:latin typeface="Frutiger LT for BNS Roman" panose="020B0602020204020204" pitchFamily="34" charset="77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762000" y="5562599"/>
            <a:ext cx="1908000" cy="78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800" b="1" i="0" u="none" strike="noStrike" cap="none">
                <a:solidFill>
                  <a:schemeClr val="lt1"/>
                </a:solidFill>
                <a:latin typeface="Frutiger LT for BNS" panose="020B06020202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16743D-4168-0F43-ABF1-3106E09E02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838200"/>
            <a:ext cx="2435805" cy="2879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CC77191-D544-7C41-91D7-24B8BE777362}"/>
              </a:ext>
            </a:extLst>
          </p:cNvPr>
          <p:cNvCxnSpPr>
            <a:cxnSpLocks/>
          </p:cNvCxnSpPr>
          <p:nvPr userDrawn="1"/>
        </p:nvCxnSpPr>
        <p:spPr>
          <a:xfrm>
            <a:off x="762000" y="5562600"/>
            <a:ext cx="14478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ody w/ Quote" preserve="1" userDrawn="1">
  <p:cSld name="3_Body w/ 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81856" y="2170176"/>
            <a:ext cx="6815328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75487" y="2170176"/>
            <a:ext cx="2938177" cy="2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 b="0" i="0" u="none" strike="noStrike" cap="none">
                <a:solidFill>
                  <a:schemeClr val="accent2"/>
                </a:solidFill>
                <a:latin typeface="Frutiger LT for BNS Roman" panose="020B06020202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6">
            <a:extLst>
              <a:ext uri="{FF2B5EF4-FFF2-40B4-BE49-F238E27FC236}">
                <a16:creationId xmlns="" xmlns:a16="http://schemas.microsoft.com/office/drawing/2014/main" id="{096504E0-CE4E-374F-B941-6DEE5CF2F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488" y="816864"/>
            <a:ext cx="10521696" cy="74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CAE2EE3-697F-3146-970F-EF38B1561838}"/>
              </a:ext>
            </a:extLst>
          </p:cNvPr>
          <p:cNvCxnSpPr>
            <a:cxnSpLocks/>
          </p:cNvCxnSpPr>
          <p:nvPr userDrawn="1"/>
        </p:nvCxnSpPr>
        <p:spPr>
          <a:xfrm>
            <a:off x="3797760" y="2170176"/>
            <a:ext cx="0" cy="365760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273E8F5-DD66-DE4D-8925-270897B5421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C7429E-23C8-7B4F-87BD-91D95ACC5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ody w/ Quote -2up" preserve="1" userDrawn="1">
  <p:cSld name="4_Body w/ Quote -2up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5488" y="816864"/>
            <a:ext cx="10521696" cy="74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 dirty="0"/>
          </a:p>
        </p:txBody>
      </p:sp>
      <p:sp>
        <p:nvSpPr>
          <p:cNvPr id="15" name="Shape 36">
            <a:extLst>
              <a:ext uri="{FF2B5EF4-FFF2-40B4-BE49-F238E27FC236}">
                <a16:creationId xmlns="" xmlns:a16="http://schemas.microsoft.com/office/drawing/2014/main" id="{41AE4CC4-708A-3745-A422-DAB1C1CD5292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181856" y="2170176"/>
            <a:ext cx="3560064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6" name="Shape 37">
            <a:extLst>
              <a:ext uri="{FF2B5EF4-FFF2-40B4-BE49-F238E27FC236}">
                <a16:creationId xmlns="" xmlns:a16="http://schemas.microsoft.com/office/drawing/2014/main" id="{AC44F446-6941-D742-B530-C9E81D4115A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888224" y="2170176"/>
            <a:ext cx="3560064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Shape 24">
            <a:extLst>
              <a:ext uri="{FF2B5EF4-FFF2-40B4-BE49-F238E27FC236}">
                <a16:creationId xmlns="" xmlns:a16="http://schemas.microsoft.com/office/drawing/2014/main" id="{96E54F48-31EE-B74E-8B70-DE17E7ABADA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5487" y="2170176"/>
            <a:ext cx="2938177" cy="2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 b="0" i="0" u="none" strike="noStrike" cap="none">
                <a:solidFill>
                  <a:schemeClr val="accent2"/>
                </a:solidFill>
                <a:latin typeface="Frutiger LT for BNS Roman" panose="020B06020202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0574E53-337E-3447-B3A3-071C320A8F60}"/>
              </a:ext>
            </a:extLst>
          </p:cNvPr>
          <p:cNvCxnSpPr>
            <a:cxnSpLocks/>
          </p:cNvCxnSpPr>
          <p:nvPr userDrawn="1"/>
        </p:nvCxnSpPr>
        <p:spPr>
          <a:xfrm>
            <a:off x="3797760" y="2170176"/>
            <a:ext cx="0" cy="365760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69FF7B0-F94E-FD4C-80A4-F5B0FBC7A1B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CD6E63D-9099-5D44-B2AF-B0C8A2683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4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ody -3up" preserve="1">
  <p:cSld name="5_Body -3up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75488" y="816864"/>
            <a:ext cx="10521696" cy="74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75488" y="2170176"/>
            <a:ext cx="3560064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181856" y="2170176"/>
            <a:ext cx="3560064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7888224" y="2170176"/>
            <a:ext cx="3560064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5D5B652-A51F-4047-8E71-6259298793D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9DD6F7-2131-8B49-B35E-3BB79C644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ody w/ Content" preserve="1">
  <p:cSld name="6_Body w/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75488" y="816864"/>
            <a:ext cx="10521696" cy="74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 dirty="0"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75488" y="2170176"/>
            <a:ext cx="3182112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1CE5127-EDE6-9242-A7BE-38E558227CD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AF8DAA-2998-C54F-9508-BC2D90DF4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ig Quote white" preserve="1" userDrawn="1">
  <p:cSld name="7_Big Quote whit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395119" y="1780032"/>
            <a:ext cx="6870288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Shape 24">
            <a:extLst>
              <a:ext uri="{FF2B5EF4-FFF2-40B4-BE49-F238E27FC236}">
                <a16:creationId xmlns="" xmlns:a16="http://schemas.microsoft.com/office/drawing/2014/main" id="{204F164B-52C7-1C4C-8A8A-5E9E914A2D28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75487" y="1780032"/>
            <a:ext cx="2938177" cy="267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 b="0" i="0" u="none" strike="noStrike" cap="none">
                <a:solidFill>
                  <a:schemeClr val="accent2"/>
                </a:solidFill>
                <a:latin typeface="Frutiger LT for BNS Roman" panose="020B06020202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DE4AFAA-3090-B545-A958-489713656A77}"/>
              </a:ext>
            </a:extLst>
          </p:cNvPr>
          <p:cNvCxnSpPr>
            <a:cxnSpLocks/>
          </p:cNvCxnSpPr>
          <p:nvPr userDrawn="1"/>
        </p:nvCxnSpPr>
        <p:spPr>
          <a:xfrm>
            <a:off x="3797760" y="1780032"/>
            <a:ext cx="0" cy="4047744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E85488B-7EBD-B140-AD7D-70B87225C24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481F20-2160-B543-8909-B16538A626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Header only" preserve="1">
  <p:cSld name="8_Header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75488" y="816864"/>
            <a:ext cx="10521600" cy="7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00F6470-91BF-2D46-9D9A-F5BF1154EF8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13A68A-84A8-9847-86AA-36A33AAB0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 with footer" preserve="1">
  <p:cSld name="9_Blank with foot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ED1AB45-8C1A-1B4A-8641-A120160DF97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A1E64D-40A3-5648-BE26-4B2BDDA87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reaker Image" preserve="1" userDrawn="1">
  <p:cSld name="16_Breaker Image">
    <p:bg>
      <p:bgPr>
        <a:solidFill>
          <a:srgbClr val="9AA0A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62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8DCD1C16-D6FC-D04C-849B-435BAE8F45C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828800" y="2590800"/>
            <a:ext cx="9525000" cy="838200"/>
          </a:xfrm>
          <a:prstGeom prst="rect">
            <a:avLst/>
          </a:prstGeom>
        </p:spPr>
        <p:txBody>
          <a:bodyPr lIns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/>
            <a:r>
              <a:rPr lang="en-US" dirty="0">
                <a:latin typeface="Frutiger LT for BNS Roman" panose="020B0602020204020204" pitchFamily="34" charset="77"/>
              </a:rPr>
              <a:t>THANK YOU.</a:t>
            </a:r>
            <a:endParaRPr lang="en-US" sz="4400" dirty="0">
              <a:latin typeface="Frutiger LT for BNS Roman" panose="020B0602020204020204" pitchFamily="34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EE86780-ABC0-A44B-9E54-C3230F4B23CC}"/>
              </a:ext>
            </a:extLst>
          </p:cNvPr>
          <p:cNvCxnSpPr>
            <a:cxnSpLocks/>
          </p:cNvCxnSpPr>
          <p:nvPr userDrawn="1"/>
        </p:nvCxnSpPr>
        <p:spPr>
          <a:xfrm>
            <a:off x="1828800" y="3581400"/>
            <a:ext cx="14478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22">
            <a:extLst>
              <a:ext uri="{FF2B5EF4-FFF2-40B4-BE49-F238E27FC236}">
                <a16:creationId xmlns="" xmlns:a16="http://schemas.microsoft.com/office/drawing/2014/main" id="{5E353670-3030-3446-8911-DF320BA32A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8800" y="3962400"/>
            <a:ext cx="5800344" cy="163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/>
          <a:lstStyle>
            <a:lvl1pPr marL="0" marR="0" lvl="0" indent="-304792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 b="0" i="0" u="none" strike="noStrike" cap="none">
                <a:solidFill>
                  <a:schemeClr val="bg1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32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ig Quote Red" preserve="1" userDrawn="1">
  <p:cSld name="11_Big Quote Red">
    <p:bg>
      <p:bgPr>
        <a:solidFill>
          <a:schemeClr val="bg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752600" y="1780032"/>
            <a:ext cx="9512806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0" i="0" u="none" strike="noStrike" cap="none">
                <a:solidFill>
                  <a:schemeClr val="lt1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B3F8A7-8921-954A-AE1E-373FA80DA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6275440"/>
            <a:ext cx="1981200" cy="2342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E8D7CB6-7516-2A4F-84C5-A918C966CCE1}"/>
              </a:ext>
            </a:extLst>
          </p:cNvPr>
          <p:cNvCxnSpPr>
            <a:cxnSpLocks/>
          </p:cNvCxnSpPr>
          <p:nvPr userDrawn="1"/>
        </p:nvCxnSpPr>
        <p:spPr>
          <a:xfrm>
            <a:off x="1828800" y="3581400"/>
            <a:ext cx="14478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7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ig Quote Red" preserve="1" userDrawn="1">
  <p:cSld name="11_Big Quote Red">
    <p:bg>
      <p:bgPr>
        <a:solidFill>
          <a:schemeClr val="accen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752600" y="1780032"/>
            <a:ext cx="9512806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0" i="0" u="none" strike="noStrike" cap="none">
                <a:solidFill>
                  <a:schemeClr val="lt1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B3F8A7-8921-954A-AE1E-373FA80DA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6275440"/>
            <a:ext cx="1981200" cy="2342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E8D7CB6-7516-2A4F-84C5-A918C966CCE1}"/>
              </a:ext>
            </a:extLst>
          </p:cNvPr>
          <p:cNvCxnSpPr>
            <a:cxnSpLocks/>
          </p:cNvCxnSpPr>
          <p:nvPr userDrawn="1"/>
        </p:nvCxnSpPr>
        <p:spPr>
          <a:xfrm>
            <a:off x="1828800" y="3581400"/>
            <a:ext cx="14478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 preserve="1" userDrawn="1">
  <p:cSld name="2_Title">
    <p:bg>
      <p:bgPr>
        <a:blipFill dpi="0"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A90E48A-658A-7D4C-A793-6908F08B17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762000" y="3429000"/>
            <a:ext cx="9982200" cy="198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rm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 b="0" i="0" u="none" strike="noStrike" cap="none">
                <a:solidFill>
                  <a:schemeClr val="lt1"/>
                </a:solidFill>
                <a:latin typeface="Frutiger LT for BNS Roman" panose="020B0602020204020204" pitchFamily="34" charset="77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762000" y="5562599"/>
            <a:ext cx="1908000" cy="78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800" b="1" i="0" u="none" strike="noStrike" cap="none">
                <a:solidFill>
                  <a:schemeClr val="lt1"/>
                </a:solidFill>
                <a:latin typeface="Frutiger LT for BNS" panose="020B06020202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16743D-4168-0F43-ABF1-3106E09E02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838200"/>
            <a:ext cx="2435805" cy="2879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CC77191-D544-7C41-91D7-24B8BE777362}"/>
              </a:ext>
            </a:extLst>
          </p:cNvPr>
          <p:cNvCxnSpPr>
            <a:cxnSpLocks/>
          </p:cNvCxnSpPr>
          <p:nvPr userDrawn="1"/>
        </p:nvCxnSpPr>
        <p:spPr>
          <a:xfrm>
            <a:off x="762000" y="5562600"/>
            <a:ext cx="14478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ig Quote Red" preserve="1" userDrawn="1">
  <p:cSld name="11_Big Quote Red">
    <p:bg>
      <p:bgPr>
        <a:solidFill>
          <a:schemeClr val="accent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752600" y="1780032"/>
            <a:ext cx="9512806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0" i="0" u="none" strike="noStrike" cap="none">
                <a:solidFill>
                  <a:schemeClr val="lt1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B3F8A7-8921-954A-AE1E-373FA80DA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6275440"/>
            <a:ext cx="1981200" cy="2342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E8D7CB6-7516-2A4F-84C5-A918C966CCE1}"/>
              </a:ext>
            </a:extLst>
          </p:cNvPr>
          <p:cNvCxnSpPr>
            <a:cxnSpLocks/>
          </p:cNvCxnSpPr>
          <p:nvPr userDrawn="1"/>
        </p:nvCxnSpPr>
        <p:spPr>
          <a:xfrm>
            <a:off x="1828800" y="3581400"/>
            <a:ext cx="14478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4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F0B2EDB-8139-40A4-BA43-06971DBF5F32}" type="datetimeFigureOut">
              <a:rPr lang="en-CA" smtClean="0"/>
              <a:t>04/01/2019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6044496-F164-46F0-ABE8-F3FB510686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1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ig Quote white" preserve="1" userDrawn="1">
  <p:cSld name="7_Table of Conten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395119" y="1780032"/>
            <a:ext cx="6870288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6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52F663-27D0-9C4A-9904-55B4BB1E1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  <p:sp>
        <p:nvSpPr>
          <p:cNvPr id="10" name="Shape 24">
            <a:extLst>
              <a:ext uri="{FF2B5EF4-FFF2-40B4-BE49-F238E27FC236}">
                <a16:creationId xmlns="" xmlns:a16="http://schemas.microsoft.com/office/drawing/2014/main" id="{204F164B-52C7-1C4C-8A8A-5E9E914A2D28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75487" y="1780032"/>
            <a:ext cx="2938177" cy="267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 b="0" i="0" u="none" strike="noStrike" cap="none">
                <a:solidFill>
                  <a:schemeClr val="accent2"/>
                </a:solidFill>
                <a:latin typeface="Frutiger LT for BNS Roman" panose="020B06020202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DE4AFAA-3090-B545-A958-489713656A77}"/>
              </a:ext>
            </a:extLst>
          </p:cNvPr>
          <p:cNvCxnSpPr>
            <a:cxnSpLocks/>
          </p:cNvCxnSpPr>
          <p:nvPr userDrawn="1"/>
        </p:nvCxnSpPr>
        <p:spPr>
          <a:xfrm>
            <a:off x="3797760" y="1780032"/>
            <a:ext cx="0" cy="4047744"/>
          </a:xfrm>
          <a:prstGeom prst="line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E85488B-7EBD-B140-AD7D-70B87225C24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6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ig Quote white" preserve="1" userDrawn="1">
  <p:cSld name="7_Photo slide righ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0C0415-532E-B541-BDB2-F9C42568B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9004"/>
            <a:ext cx="5486400" cy="6172200"/>
          </a:xfrm>
          <a:prstGeom prst="rect">
            <a:avLst/>
          </a:prstGeom>
        </p:spPr>
      </p:pic>
      <p:sp>
        <p:nvSpPr>
          <p:cNvPr id="10" name="Shape 24">
            <a:extLst>
              <a:ext uri="{FF2B5EF4-FFF2-40B4-BE49-F238E27FC236}">
                <a16:creationId xmlns="" xmlns:a16="http://schemas.microsoft.com/office/drawing/2014/main" id="{204F164B-52C7-1C4C-8A8A-5E9E914A2D28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75487" y="1780032"/>
            <a:ext cx="2938177" cy="267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600" b="0" i="0" u="none" strike="noStrike" cap="none">
                <a:solidFill>
                  <a:schemeClr val="bg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E85488B-7EBD-B140-AD7D-70B87225C24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03F6FC7-8A96-8545-9361-DC1F7B86C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ig Quote white" preserve="1" userDrawn="1">
  <p:cSld name="8_Big Quote whit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0C0415-532E-B541-BDB2-F9C42568B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4" y="29004"/>
            <a:ext cx="5476912" cy="6172199"/>
          </a:xfrm>
          <a:prstGeom prst="rect">
            <a:avLst/>
          </a:prstGeom>
        </p:spPr>
      </p:pic>
      <p:sp>
        <p:nvSpPr>
          <p:cNvPr id="10" name="Shape 24">
            <a:extLst>
              <a:ext uri="{FF2B5EF4-FFF2-40B4-BE49-F238E27FC236}">
                <a16:creationId xmlns="" xmlns:a16="http://schemas.microsoft.com/office/drawing/2014/main" id="{204F164B-52C7-1C4C-8A8A-5E9E914A2D28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75487" y="1780032"/>
            <a:ext cx="2938177" cy="267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600" b="0" i="0" u="none" strike="noStrike" cap="none">
                <a:solidFill>
                  <a:schemeClr val="bg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E85488B-7EBD-B140-AD7D-70B87225C24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03F6FC7-8A96-8545-9361-DC1F7B86C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ig Quote white" preserve="1" userDrawn="1">
  <p:cSld name="8_Big Quote whit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0C0415-532E-B541-BDB2-F9C42568B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4" y="29004"/>
            <a:ext cx="5476911" cy="6172199"/>
          </a:xfrm>
          <a:prstGeom prst="rect">
            <a:avLst/>
          </a:prstGeom>
        </p:spPr>
      </p:pic>
      <p:sp>
        <p:nvSpPr>
          <p:cNvPr id="10" name="Shape 24">
            <a:extLst>
              <a:ext uri="{FF2B5EF4-FFF2-40B4-BE49-F238E27FC236}">
                <a16:creationId xmlns="" xmlns:a16="http://schemas.microsoft.com/office/drawing/2014/main" id="{204F164B-52C7-1C4C-8A8A-5E9E914A2D28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75487" y="1780032"/>
            <a:ext cx="2938177" cy="267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600" b="0" i="0" u="none" strike="noStrike" cap="none">
                <a:solidFill>
                  <a:schemeClr val="bg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E85488B-7EBD-B140-AD7D-70B87225C24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03F6FC7-8A96-8545-9361-DC1F7B86C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reaker Image" preserve="1" userDrawn="1">
  <p:cSld name="15_Breaker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3B5C8D-E84A-9241-BC00-8FF14AC460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C39AB209-BDC1-5342-8CA7-CC0790FF8ED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00600" y="838200"/>
            <a:ext cx="6553200" cy="2590800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/>
            <a:endParaRPr lang="en-US" sz="4400" dirty="0">
              <a:latin typeface="Frutiger LT for BNS Roman" panose="020B0602020204020204" pitchFamily="34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A85D24CC-7713-DF4E-99E8-A5636BC1D0AE}"/>
              </a:ext>
            </a:extLst>
          </p:cNvPr>
          <p:cNvCxnSpPr>
            <a:cxnSpLocks/>
          </p:cNvCxnSpPr>
          <p:nvPr userDrawn="1"/>
        </p:nvCxnSpPr>
        <p:spPr>
          <a:xfrm>
            <a:off x="4800600" y="3886200"/>
            <a:ext cx="14478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12">
            <a:extLst>
              <a:ext uri="{FF2B5EF4-FFF2-40B4-BE49-F238E27FC236}">
                <a16:creationId xmlns="" xmlns:a16="http://schemas.microsoft.com/office/drawing/2014/main" id="{AF730CDD-8BFB-E047-8848-4255068570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00600" y="3886200"/>
            <a:ext cx="1908000" cy="63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/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800" b="1" i="0" u="none" strike="noStrike" cap="none">
                <a:solidFill>
                  <a:schemeClr val="lt1"/>
                </a:solidFill>
                <a:latin typeface="Frutiger LT for BNS" panose="020B06020202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199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reaker Image" preserve="1" userDrawn="1">
  <p:cSld name="16_Breaker 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3B5C8D-E84A-9241-BC00-8FF14AC460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C39AB209-BDC1-5342-8CA7-CC0790FF8ED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76400" y="2743200"/>
            <a:ext cx="8686800" cy="838200"/>
          </a:xfrm>
          <a:prstGeom prst="rect">
            <a:avLst/>
          </a:prstGeom>
        </p:spPr>
        <p:txBody>
          <a:bodyPr lIns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marL="0"/>
            <a:endParaRPr lang="en-US" sz="4400" dirty="0">
              <a:latin typeface="Frutiger LT for BNS Roman" panose="020B06020202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957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ody Text" preserve="1">
  <p:cSld name="2_Body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75488" y="816864"/>
            <a:ext cx="10521696" cy="74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181856" y="2170176"/>
            <a:ext cx="6815328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Frutiger LT for BNS Light" panose="020B0403030504020204" pitchFamily="34" charset="77"/>
              </a:defRPr>
            </a:lvl1pPr>
            <a:lvl2pPr marL="1219170" marR="0" lvl="1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i="0" u="none" strike="noStrike" cap="none">
                <a:solidFill>
                  <a:schemeClr val="dk2"/>
                </a:solidFill>
              </a:defRPr>
            </a:lvl2pPr>
            <a:lvl3pPr marL="1828754" marR="0" lvl="2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i="0" u="none" strike="noStrike" cap="none">
                <a:solidFill>
                  <a:schemeClr val="accent1"/>
                </a:solidFill>
              </a:defRPr>
            </a:lvl3pPr>
            <a:lvl4pPr marL="2438339" marR="0" lvl="3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4pPr>
            <a:lvl5pPr marL="3047924" marR="0" lvl="4" indent="-304792" algn="l" rtl="0">
              <a:lnSpc>
                <a:spcPct val="114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774ACD4-79D2-644A-8477-08253C70A61C}"/>
              </a:ext>
            </a:extLst>
          </p:cNvPr>
          <p:cNvCxnSpPr>
            <a:cxnSpLocks/>
          </p:cNvCxnSpPr>
          <p:nvPr userDrawn="1"/>
        </p:nvCxnSpPr>
        <p:spPr>
          <a:xfrm>
            <a:off x="3797760" y="2170176"/>
            <a:ext cx="0" cy="365760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B6624AA0-0477-9040-BCAB-C6130EB2B00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121920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E8DB91-95D3-1F42-A32E-A20E60B46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51098"/>
            <a:ext cx="1981200" cy="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="" xmlns:a16="http://schemas.microsoft.com/office/drawing/2014/main" id="{A75E1EF1-E481-4149-B088-7B850815B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4561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93" r:id="rId2"/>
    <p:sldLayoutId id="2147483691" r:id="rId3"/>
    <p:sldLayoutId id="2147483692" r:id="rId4"/>
    <p:sldLayoutId id="2147483695" r:id="rId5"/>
    <p:sldLayoutId id="2147483705" r:id="rId6"/>
    <p:sldLayoutId id="2147483696" r:id="rId7"/>
    <p:sldLayoutId id="2147483706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98" r:id="rId17"/>
    <p:sldLayoutId id="2147483689" r:id="rId18"/>
    <p:sldLayoutId id="2147483700" r:id="rId19"/>
    <p:sldLayoutId id="2147483701" r:id="rId20"/>
    <p:sldLayoutId id="2147483707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rgbClr val="000000"/>
          </a:solidFill>
          <a:latin typeface="Frutiger LT for BNS Light" panose="020B0403030504020204" pitchFamily="34" charset="77"/>
          <a:ea typeface="Frutiger LT for BNS Light" panose="020B0403030504020204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Frutiger LT 45 Light" panose="020B0403030504020204" pitchFamily="34" charset="0"/>
          <a:ea typeface="Frutiger LT 45 Light" panose="020B0403030504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2342" r="780" b="2280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8"/>
          <a:stretch/>
        </p:blipFill>
        <p:spPr bwMode="auto">
          <a:xfrm>
            <a:off x="984933" y="1856914"/>
            <a:ext cx="1210027" cy="6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3122" y="818988"/>
            <a:ext cx="2032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French Script MT" panose="03020402040607040605" pitchFamily="66" charset="0"/>
              </a:defRPr>
            </a:lvl1pPr>
          </a:lstStyle>
          <a:p>
            <a:r>
              <a:rPr lang="en-CA" sz="4400" b="1" u="sng" dirty="0" smtClean="0"/>
              <a:t>Ingredients</a:t>
            </a:r>
            <a:endParaRPr lang="en-CA" sz="44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2332159" y="1856914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French Script MT" panose="03020402040607040605" pitchFamily="66" charset="0"/>
              </a:defRPr>
            </a:lvl1pPr>
          </a:lstStyle>
          <a:p>
            <a:r>
              <a:rPr lang="en-CA" sz="3200" b="1" dirty="0" smtClean="0"/>
              <a:t>Cute Spider</a:t>
            </a:r>
            <a:endParaRPr lang="en-CA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28170" y="2610586"/>
            <a:ext cx="1635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French Script MT" panose="03020402040607040605" pitchFamily="66" charset="0"/>
              </a:defRPr>
            </a:lvl1pPr>
          </a:lstStyle>
          <a:p>
            <a:r>
              <a:rPr lang="en-CA" sz="3200" b="1" dirty="0" smtClean="0"/>
              <a:t>Clowns Wig</a:t>
            </a:r>
            <a:endParaRPr lang="en-CA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86094" y="3489930"/>
            <a:ext cx="159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French Script MT" panose="03020402040607040605" pitchFamily="66" charset="0"/>
              </a:defRPr>
            </a:lvl1pPr>
          </a:lstStyle>
          <a:p>
            <a:r>
              <a:rPr lang="en-CA" sz="3200" b="1" dirty="0" smtClean="0"/>
              <a:t>Male Frog</a:t>
            </a:r>
            <a:endParaRPr lang="en-CA" sz="3200" b="1" dirty="0"/>
          </a:p>
        </p:txBody>
      </p:sp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52" y="3501008"/>
            <a:ext cx="916379" cy="68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26" y="4509120"/>
            <a:ext cx="502484" cy="70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43606" y="4356393"/>
            <a:ext cx="19776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French Script MT" panose="03020402040607040605" pitchFamily="66" charset="0"/>
              </a:defRPr>
            </a:lvl1pPr>
          </a:lstStyle>
          <a:p>
            <a:r>
              <a:rPr lang="en-CA" sz="3200" b="1" dirty="0" smtClean="0"/>
              <a:t>Tie of a honest</a:t>
            </a:r>
          </a:p>
          <a:p>
            <a:r>
              <a:rPr lang="en-CA" sz="3200" b="1" dirty="0" smtClean="0"/>
              <a:t>Politician</a:t>
            </a:r>
            <a:endParaRPr lang="en-CA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43606" y="5459503"/>
            <a:ext cx="3904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French Script MT" panose="03020402040607040605" pitchFamily="66" charset="0"/>
              </a:defRPr>
            </a:lvl1pPr>
          </a:lstStyle>
          <a:p>
            <a:r>
              <a:rPr lang="en-CA" sz="3200" b="1" dirty="0" smtClean="0"/>
              <a:t>Real dragon’s nail (red painted)</a:t>
            </a:r>
            <a:endParaRPr lang="en-CA" sz="3200" b="1" dirty="0"/>
          </a:p>
        </p:txBody>
      </p:sp>
      <p:pic>
        <p:nvPicPr>
          <p:cNvPr id="3087" name="Picture 15" descr="Image result for clown wig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31" y="2610585"/>
            <a:ext cx="1022821" cy="5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3394" y="5301208"/>
            <a:ext cx="1632181" cy="1080120"/>
            <a:chOff x="467545" y="5301208"/>
            <a:chExt cx="1224136" cy="1080120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65" y="5441241"/>
              <a:ext cx="857250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467545" y="5301208"/>
              <a:ext cx="1224136" cy="1080120"/>
            </a:xfrm>
            <a:prstGeom prst="ellipse">
              <a:avLst/>
            </a:prstGeom>
            <a:noFill/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1" y="1268761"/>
            <a:ext cx="6385580" cy="338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9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7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PLATO working">
  <a:themeElements>
    <a:clrScheme name="Canvas Palette">
      <a:dk1>
        <a:srgbClr val="000000"/>
      </a:dk1>
      <a:lt1>
        <a:srgbClr val="FFFFFF"/>
      </a:lt1>
      <a:dk2>
        <a:srgbClr val="414141"/>
      </a:dk2>
      <a:lt2>
        <a:srgbClr val="F6F6F6"/>
      </a:lt2>
      <a:accent1>
        <a:srgbClr val="DA3030"/>
      </a:accent1>
      <a:accent2>
        <a:srgbClr val="783BD7"/>
      </a:accent2>
      <a:accent3>
        <a:srgbClr val="3A8463"/>
      </a:accent3>
      <a:accent4>
        <a:srgbClr val="AF3378"/>
      </a:accent4>
      <a:accent5>
        <a:srgbClr val="367AAF"/>
      </a:accent5>
      <a:accent6>
        <a:srgbClr val="BA2828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11372</TotalTime>
  <Words>20</Words>
  <Application>Microsoft Office PowerPoint</Application>
  <PresentationFormat>Custom</PresentationFormat>
  <Paragraphs>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PLATO working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Plato_RoadshowApril2018_sm0504</dc:title>
  <dc:creator>Giannou, Michael</dc:creator>
  <cp:lastModifiedBy>Sequera Hernandez, Mariete</cp:lastModifiedBy>
  <cp:revision>466</cp:revision>
  <cp:lastPrinted>2018-07-27T16:39:38Z</cp:lastPrinted>
  <dcterms:created xsi:type="dcterms:W3CDTF">2018-05-08T15:34:02Z</dcterms:created>
  <dcterms:modified xsi:type="dcterms:W3CDTF">2019-01-04T21:41:31Z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2018-05-04T00:00:00Z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2018-05-08T00:00:00Z</vt:filetime>
  </property>
</Properties>
</file>