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  <p:sldId id="257" r:id="rId7"/>
  </p:sldIdLst>
  <p:sldSz cx="2743200" cy="4572000"/>
  <p:notesSz cx="6858000" cy="9144000"/>
  <p:defaultTextStyle>
    <a:defPPr>
      <a:defRPr lang="en-US"/>
    </a:defPPr>
    <a:lvl1pPr marL="0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8986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17972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26958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35944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44931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53917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62903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71889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40" d="100"/>
          <a:sy n="240" d="100"/>
        </p:scale>
        <p:origin x="-1816" y="-120"/>
      </p:cViewPr>
      <p:guideLst>
        <p:guide orient="horz" pos="1440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1420284"/>
            <a:ext cx="233172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2590800"/>
            <a:ext cx="192024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742" y="121709"/>
            <a:ext cx="185261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58" y="121709"/>
            <a:ext cx="510064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" y="2937934"/>
            <a:ext cx="2331720" cy="908050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" y="1937809"/>
            <a:ext cx="2331720" cy="1000125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8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179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2695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3594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4493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5391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629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7188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57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23409"/>
            <a:ext cx="1212056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449917"/>
            <a:ext cx="1212056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" y="1023409"/>
            <a:ext cx="1212533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" y="1449917"/>
            <a:ext cx="1212533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2033"/>
            <a:ext cx="902494" cy="77470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" y="182034"/>
            <a:ext cx="1533525" cy="39020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" y="956734"/>
            <a:ext cx="902494" cy="31273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" y="3200400"/>
            <a:ext cx="1645920" cy="37782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" y="408517"/>
            <a:ext cx="1645920" cy="2743200"/>
          </a:xfrm>
        </p:spPr>
        <p:txBody>
          <a:bodyPr/>
          <a:lstStyle>
            <a:lvl1pPr marL="0" indent="0">
              <a:buNone/>
              <a:defRPr sz="1500"/>
            </a:lvl1pPr>
            <a:lvl2pPr marL="208986" indent="0">
              <a:buNone/>
              <a:defRPr sz="1300"/>
            </a:lvl2pPr>
            <a:lvl3pPr marL="417972" indent="0">
              <a:buNone/>
              <a:defRPr sz="1100"/>
            </a:lvl3pPr>
            <a:lvl4pPr marL="626958" indent="0">
              <a:buNone/>
              <a:defRPr sz="900"/>
            </a:lvl4pPr>
            <a:lvl5pPr marL="835944" indent="0">
              <a:buNone/>
              <a:defRPr sz="900"/>
            </a:lvl5pPr>
            <a:lvl6pPr marL="1044931" indent="0">
              <a:buNone/>
              <a:defRPr sz="900"/>
            </a:lvl6pPr>
            <a:lvl7pPr marL="1253917" indent="0">
              <a:buNone/>
              <a:defRPr sz="900"/>
            </a:lvl7pPr>
            <a:lvl8pPr marL="1462903" indent="0">
              <a:buNone/>
              <a:defRPr sz="900"/>
            </a:lvl8pPr>
            <a:lvl9pPr marL="1671889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" y="3578225"/>
            <a:ext cx="1645920" cy="5365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  <a:prstGeom prst="rect">
            <a:avLst/>
          </a:prstGeom>
        </p:spPr>
        <p:txBody>
          <a:bodyPr vert="horz" lIns="41797" tIns="20899" rIns="41797" bIns="208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66800"/>
            <a:ext cx="2468880" cy="3017309"/>
          </a:xfrm>
          <a:prstGeom prst="rect">
            <a:avLst/>
          </a:prstGeom>
        </p:spPr>
        <p:txBody>
          <a:bodyPr vert="horz" lIns="41797" tIns="20899" rIns="41797" bIns="208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58EE-152A-CF48-B144-BC50E5B18CC4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" y="4237567"/>
            <a:ext cx="8686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986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40" indent="-156740" algn="l" defTabSz="2089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02" indent="-130616" algn="l" defTabSz="208986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65" indent="-104493" algn="l" defTabSz="20898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51" indent="-104493" algn="l" defTabSz="208986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0438" indent="-104493" algn="l" defTabSz="208986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24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410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96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82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86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72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58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44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931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917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903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89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Dept. of Cancer Defense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/>
              <a:t>Understand the basic biology of </a:t>
            </a:r>
            <a:r>
              <a:rPr lang="en-US" dirty="0" smtClean="0"/>
              <a:t>cancer</a:t>
            </a:r>
          </a:p>
          <a:p>
            <a:r>
              <a:rPr lang="en-US" b="1" dirty="0" smtClean="0"/>
              <a:t>Metric 2: </a:t>
            </a:r>
            <a:r>
              <a:rPr lang="en-US" dirty="0"/>
              <a:t>Identify ground-breaking new </a:t>
            </a:r>
            <a:r>
              <a:rPr lang="en-US" dirty="0" smtClean="0"/>
              <a:t>treatments</a:t>
            </a:r>
          </a:p>
          <a:p>
            <a:r>
              <a:rPr lang="en-US" b="1" dirty="0" smtClean="0"/>
              <a:t>Metric 3: </a:t>
            </a:r>
            <a:r>
              <a:rPr lang="en-US" dirty="0"/>
              <a:t>Improve cancer detection</a:t>
            </a:r>
          </a:p>
        </p:txBody>
      </p:sp>
    </p:spTree>
    <p:extLst>
      <p:ext uri="{BB962C8B-B14F-4D97-AF65-F5344CB8AC3E}">
        <p14:creationId xmlns:p14="http://schemas.microsoft.com/office/powerpoint/2010/main" val="185504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Disaster Group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/>
              <a:t>Rapidly deliver aid in times of </a:t>
            </a:r>
            <a:r>
              <a:rPr lang="en-US" dirty="0" smtClean="0"/>
              <a:t>crisis</a:t>
            </a:r>
          </a:p>
          <a:p>
            <a:r>
              <a:rPr lang="en-US" b="1" dirty="0" smtClean="0"/>
              <a:t>Metric 2: </a:t>
            </a:r>
            <a:r>
              <a:rPr lang="en-US" dirty="0" smtClean="0"/>
              <a:t>Raise funds</a:t>
            </a:r>
          </a:p>
          <a:p>
            <a:r>
              <a:rPr lang="en-US" b="1" dirty="0" smtClean="0"/>
              <a:t>Metric 3: </a:t>
            </a:r>
            <a:r>
              <a:rPr lang="en-US" dirty="0" smtClean="0"/>
              <a:t>Minimize wasted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8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4"/>
            <a:ext cx="2743200" cy="305009"/>
          </a:xfrm>
        </p:spPr>
        <p:txBody>
          <a:bodyPr>
            <a:normAutofit/>
          </a:bodyPr>
          <a:lstStyle/>
          <a:p>
            <a:r>
              <a:rPr lang="en-US" sz="1600" u="sng" dirty="0" smtClean="0"/>
              <a:t>Drug and Food Administration</a:t>
            </a:r>
            <a:endParaRPr lang="en-US" sz="1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/>
              <a:t>Keep unsafe </a:t>
            </a:r>
            <a:r>
              <a:rPr lang="en-US" dirty="0" smtClean="0"/>
              <a:t>products </a:t>
            </a:r>
            <a:r>
              <a:rPr lang="en-US" dirty="0"/>
              <a:t>off-the-market</a:t>
            </a:r>
            <a:endParaRPr lang="en-US" dirty="0" smtClean="0"/>
          </a:p>
          <a:p>
            <a:r>
              <a:rPr lang="en-US" b="1" dirty="0" smtClean="0"/>
              <a:t>Metric 2</a:t>
            </a:r>
            <a:r>
              <a:rPr lang="en-US" b="1" dirty="0"/>
              <a:t>: </a:t>
            </a:r>
            <a:r>
              <a:rPr lang="en-US" dirty="0"/>
              <a:t>Rapidly approve new </a:t>
            </a:r>
            <a:r>
              <a:rPr lang="en-US" dirty="0" smtClean="0"/>
              <a:t>products</a:t>
            </a:r>
          </a:p>
          <a:p>
            <a:r>
              <a:rPr lang="en-US" b="1" dirty="0" smtClean="0"/>
              <a:t>Metric 3: </a:t>
            </a:r>
            <a:r>
              <a:rPr lang="en-US" dirty="0"/>
              <a:t>Ensure consumers have clear information about products</a:t>
            </a:r>
          </a:p>
        </p:txBody>
      </p:sp>
    </p:spTree>
    <p:extLst>
      <p:ext uri="{BB962C8B-B14F-4D97-AF65-F5344CB8AC3E}">
        <p14:creationId xmlns:p14="http://schemas.microsoft.com/office/powerpoint/2010/main" val="118473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4"/>
            <a:ext cx="2743200" cy="305009"/>
          </a:xfrm>
        </p:spPr>
        <p:txBody>
          <a:bodyPr>
            <a:normAutofit/>
          </a:bodyPr>
          <a:lstStyle/>
          <a:p>
            <a:r>
              <a:rPr lang="en-US" sz="1600" u="sng" dirty="0" smtClean="0"/>
              <a:t>Dept. of Real and Virtual Walls</a:t>
            </a:r>
            <a:endParaRPr lang="en-US" sz="1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/>
              <a:t>Stop illegal products and enemies from entering the </a:t>
            </a:r>
            <a:r>
              <a:rPr lang="en-US" dirty="0" smtClean="0"/>
              <a:t>country</a:t>
            </a:r>
          </a:p>
          <a:p>
            <a:r>
              <a:rPr lang="en-US" b="1" dirty="0" smtClean="0"/>
              <a:t>Metric 2: </a:t>
            </a:r>
            <a:r>
              <a:rPr lang="en-US" dirty="0"/>
              <a:t>Support the speedy conduct of </a:t>
            </a:r>
            <a:r>
              <a:rPr lang="en-US" dirty="0" smtClean="0"/>
              <a:t>commerce</a:t>
            </a:r>
          </a:p>
          <a:p>
            <a:r>
              <a:rPr lang="en-US" b="1" dirty="0" smtClean="0"/>
              <a:t>Metric 3: </a:t>
            </a:r>
            <a:r>
              <a:rPr lang="en-US" dirty="0"/>
              <a:t>Collect </a:t>
            </a:r>
            <a:r>
              <a:rPr lang="en-US" dirty="0" smtClean="0"/>
              <a:t>tariff's </a:t>
            </a:r>
            <a:r>
              <a:rPr lang="en-US" dirty="0"/>
              <a:t>on trade</a:t>
            </a:r>
          </a:p>
        </p:txBody>
      </p:sp>
    </p:spTree>
    <p:extLst>
      <p:ext uri="{BB962C8B-B14F-4D97-AF65-F5344CB8AC3E}">
        <p14:creationId xmlns:p14="http://schemas.microsoft.com/office/powerpoint/2010/main" val="300637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Hospitals R Us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 smtClean="0"/>
              <a:t>Minimize wait time for care</a:t>
            </a:r>
          </a:p>
          <a:p>
            <a:r>
              <a:rPr lang="en-US" b="1" dirty="0" smtClean="0"/>
              <a:t>Metric 2: </a:t>
            </a:r>
            <a:r>
              <a:rPr lang="en-US" dirty="0" smtClean="0"/>
              <a:t>Maximize patient longevity</a:t>
            </a:r>
          </a:p>
          <a:p>
            <a:r>
              <a:rPr lang="en-US" b="1" dirty="0" smtClean="0"/>
              <a:t>Metric 3: </a:t>
            </a:r>
            <a:r>
              <a:rPr lang="en-US" dirty="0"/>
              <a:t>Maximize patient </a:t>
            </a:r>
            <a:r>
              <a:rPr lang="en-US" dirty="0" smtClean="0"/>
              <a:t>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6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Floyd Pink School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b="1" dirty="0" smtClean="0"/>
              <a:t>Metric 1: </a:t>
            </a:r>
            <a:r>
              <a:rPr lang="en-US" dirty="0" smtClean="0"/>
              <a:t>Ensure all students meet minimum competency</a:t>
            </a:r>
          </a:p>
          <a:p>
            <a:r>
              <a:rPr lang="en-US" b="1" dirty="0" smtClean="0"/>
              <a:t>Metric 2: </a:t>
            </a:r>
            <a:r>
              <a:rPr lang="en-US" dirty="0" smtClean="0"/>
              <a:t>Have the best students</a:t>
            </a:r>
          </a:p>
          <a:p>
            <a:r>
              <a:rPr lang="en-US" b="1" dirty="0" smtClean="0"/>
              <a:t>Metric 3: </a:t>
            </a:r>
            <a:r>
              <a:rPr lang="en-US" dirty="0" smtClean="0"/>
              <a:t>Minimize cost per student</a:t>
            </a:r>
          </a:p>
        </p:txBody>
      </p:sp>
    </p:spTree>
    <p:extLst>
      <p:ext uri="{BB962C8B-B14F-4D97-AF65-F5344CB8AC3E}">
        <p14:creationId xmlns:p14="http://schemas.microsoft.com/office/powerpoint/2010/main" val="421730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172</Words>
  <Application>Microsoft Macintosh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Dept. of Cancer Defense</vt:lpstr>
      <vt:lpstr>The Disaster Group</vt:lpstr>
      <vt:lpstr>Drug and Food Administration</vt:lpstr>
      <vt:lpstr>Dept. of Real and Virtual Walls</vt:lpstr>
      <vt:lpstr>Hospitals R Us</vt:lpstr>
      <vt:lpstr>The Floyd Pink School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Rules</dc:title>
  <dc:creator>David Kane</dc:creator>
  <cp:lastModifiedBy>David Kane</cp:lastModifiedBy>
  <cp:revision>22</cp:revision>
  <cp:lastPrinted>2015-06-28T02:44:09Z</cp:lastPrinted>
  <dcterms:created xsi:type="dcterms:W3CDTF">2015-06-28T01:01:34Z</dcterms:created>
  <dcterms:modified xsi:type="dcterms:W3CDTF">2016-01-04T03:08:19Z</dcterms:modified>
</cp:coreProperties>
</file>